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4" r:id="rId2"/>
    <p:sldId id="283" r:id="rId3"/>
    <p:sldId id="276" r:id="rId4"/>
    <p:sldId id="281" r:id="rId5"/>
    <p:sldId id="278" r:id="rId6"/>
    <p:sldId id="279" r:id="rId7"/>
    <p:sldId id="282" r:id="rId8"/>
    <p:sldId id="266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058"/>
    <a:srgbClr val="FF9966"/>
    <a:srgbClr val="C70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280" autoAdjust="0"/>
  </p:normalViewPr>
  <p:slideViewPr>
    <p:cSldViewPr showGuides="1">
      <p:cViewPr varScale="1">
        <p:scale>
          <a:sx n="63" d="100"/>
          <a:sy n="63" d="100"/>
        </p:scale>
        <p:origin x="84" y="3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GS\Downloads\Project%20Presentaion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GS\Downloads\Project%20Presentaion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472864760697856E-2"/>
          <c:y val="1.9053228092501505E-2"/>
          <c:w val="0.95952713523930211"/>
          <c:h val="0.7151484431022815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BALA</c:v>
                </c:pt>
                <c:pt idx="1">
                  <c:v>RAJ</c:v>
                </c:pt>
                <c:pt idx="2">
                  <c:v>ROSHAN</c:v>
                </c:pt>
                <c:pt idx="3">
                  <c:v>SIVAS</c:v>
                </c:pt>
                <c:pt idx="4">
                  <c:v>RAM</c:v>
                </c:pt>
                <c:pt idx="5">
                  <c:v>AKASH</c:v>
                </c:pt>
                <c:pt idx="6">
                  <c:v>SELVAM</c:v>
                </c:pt>
                <c:pt idx="7">
                  <c:v>NAVEE</c:v>
                </c:pt>
                <c:pt idx="8">
                  <c:v>SOUNDAR</c:v>
                </c:pt>
                <c:pt idx="9">
                  <c:v>ARAVIND</c:v>
                </c:pt>
                <c:pt idx="10">
                  <c:v>HARI</c:v>
                </c:pt>
                <c:pt idx="11">
                  <c:v>SAM</c:v>
                </c:pt>
                <c:pt idx="12">
                  <c:v>KAVIN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89</c:v>
                </c:pt>
                <c:pt idx="1">
                  <c:v>64</c:v>
                </c:pt>
                <c:pt idx="2">
                  <c:v>65</c:v>
                </c:pt>
                <c:pt idx="3">
                  <c:v>75</c:v>
                </c:pt>
                <c:pt idx="4">
                  <c:v>45</c:v>
                </c:pt>
                <c:pt idx="5">
                  <c:v>89</c:v>
                </c:pt>
                <c:pt idx="6">
                  <c:v>76</c:v>
                </c:pt>
                <c:pt idx="7">
                  <c:v>66</c:v>
                </c:pt>
                <c:pt idx="8">
                  <c:v>97</c:v>
                </c:pt>
                <c:pt idx="9">
                  <c:v>66</c:v>
                </c:pt>
                <c:pt idx="10">
                  <c:v>88</c:v>
                </c:pt>
                <c:pt idx="11">
                  <c:v>87</c:v>
                </c:pt>
                <c:pt idx="12">
                  <c:v>67</c:v>
                </c:pt>
              </c:numCache>
            </c:numRef>
          </c:val>
          <c:shape val="pyramid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CHEMISTRY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BALA</c:v>
                </c:pt>
                <c:pt idx="1">
                  <c:v>RAJ</c:v>
                </c:pt>
                <c:pt idx="2">
                  <c:v>ROSHAN</c:v>
                </c:pt>
                <c:pt idx="3">
                  <c:v>SIVAS</c:v>
                </c:pt>
                <c:pt idx="4">
                  <c:v>RAM</c:v>
                </c:pt>
                <c:pt idx="5">
                  <c:v>AKASH</c:v>
                </c:pt>
                <c:pt idx="6">
                  <c:v>SELVAM</c:v>
                </c:pt>
                <c:pt idx="7">
                  <c:v>NAVEE</c:v>
                </c:pt>
                <c:pt idx="8">
                  <c:v>SOUNDAR</c:v>
                </c:pt>
                <c:pt idx="9">
                  <c:v>ARAVIND</c:v>
                </c:pt>
                <c:pt idx="10">
                  <c:v>HARI</c:v>
                </c:pt>
                <c:pt idx="11">
                  <c:v>SAM</c:v>
                </c:pt>
                <c:pt idx="12">
                  <c:v>KAVIN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56</c:v>
                </c:pt>
                <c:pt idx="1">
                  <c:v>57</c:v>
                </c:pt>
                <c:pt idx="2">
                  <c:v>58</c:v>
                </c:pt>
                <c:pt idx="3">
                  <c:v>90</c:v>
                </c:pt>
                <c:pt idx="4">
                  <c:v>60</c:v>
                </c:pt>
                <c:pt idx="5">
                  <c:v>61</c:v>
                </c:pt>
                <c:pt idx="6">
                  <c:v>62</c:v>
                </c:pt>
                <c:pt idx="7">
                  <c:v>56</c:v>
                </c:pt>
                <c:pt idx="8">
                  <c:v>64</c:v>
                </c:pt>
                <c:pt idx="9">
                  <c:v>65</c:v>
                </c:pt>
                <c:pt idx="10">
                  <c:v>66</c:v>
                </c:pt>
                <c:pt idx="11">
                  <c:v>67</c:v>
                </c:pt>
                <c:pt idx="12">
                  <c:v>68</c:v>
                </c:pt>
              </c:numCache>
            </c:numRef>
          </c:val>
          <c:shape val="pyramid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MATHS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BALA</c:v>
                </c:pt>
                <c:pt idx="1">
                  <c:v>RAJ</c:v>
                </c:pt>
                <c:pt idx="2">
                  <c:v>ROSHAN</c:v>
                </c:pt>
                <c:pt idx="3">
                  <c:v>SIVAS</c:v>
                </c:pt>
                <c:pt idx="4">
                  <c:v>RAM</c:v>
                </c:pt>
                <c:pt idx="5">
                  <c:v>AKASH</c:v>
                </c:pt>
                <c:pt idx="6">
                  <c:v>SELVAM</c:v>
                </c:pt>
                <c:pt idx="7">
                  <c:v>NAVEE</c:v>
                </c:pt>
                <c:pt idx="8">
                  <c:v>SOUNDAR</c:v>
                </c:pt>
                <c:pt idx="9">
                  <c:v>ARAVIND</c:v>
                </c:pt>
                <c:pt idx="10">
                  <c:v>HARI</c:v>
                </c:pt>
                <c:pt idx="11">
                  <c:v>SAM</c:v>
                </c:pt>
                <c:pt idx="12">
                  <c:v>KAVIN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65</c:v>
                </c:pt>
                <c:pt idx="1">
                  <c:v>66</c:v>
                </c:pt>
                <c:pt idx="2">
                  <c:v>67</c:v>
                </c:pt>
                <c:pt idx="3">
                  <c:v>68</c:v>
                </c:pt>
                <c:pt idx="4">
                  <c:v>67</c:v>
                </c:pt>
                <c:pt idx="5">
                  <c:v>70</c:v>
                </c:pt>
                <c:pt idx="6">
                  <c:v>71</c:v>
                </c:pt>
                <c:pt idx="7">
                  <c:v>72</c:v>
                </c:pt>
                <c:pt idx="8">
                  <c:v>95</c:v>
                </c:pt>
                <c:pt idx="9">
                  <c:v>74</c:v>
                </c:pt>
                <c:pt idx="10">
                  <c:v>75</c:v>
                </c:pt>
                <c:pt idx="11">
                  <c:v>76</c:v>
                </c:pt>
                <c:pt idx="12">
                  <c:v>77</c:v>
                </c:pt>
              </c:numCache>
            </c:numRef>
          </c:val>
          <c:shape val="pyramid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PDS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BALA</c:v>
                </c:pt>
                <c:pt idx="1">
                  <c:v>RAJ</c:v>
                </c:pt>
                <c:pt idx="2">
                  <c:v>ROSHAN</c:v>
                </c:pt>
                <c:pt idx="3">
                  <c:v>SIVAS</c:v>
                </c:pt>
                <c:pt idx="4">
                  <c:v>RAM</c:v>
                </c:pt>
                <c:pt idx="5">
                  <c:v>AKASH</c:v>
                </c:pt>
                <c:pt idx="6">
                  <c:v>SELVAM</c:v>
                </c:pt>
                <c:pt idx="7">
                  <c:v>NAVEE</c:v>
                </c:pt>
                <c:pt idx="8">
                  <c:v>SOUNDAR</c:v>
                </c:pt>
                <c:pt idx="9">
                  <c:v>ARAVIND</c:v>
                </c:pt>
                <c:pt idx="10">
                  <c:v>HARI</c:v>
                </c:pt>
                <c:pt idx="11">
                  <c:v>SAM</c:v>
                </c:pt>
                <c:pt idx="12">
                  <c:v>KAVIN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76</c:v>
                </c:pt>
                <c:pt idx="1">
                  <c:v>95</c:v>
                </c:pt>
                <c:pt idx="2">
                  <c:v>78</c:v>
                </c:pt>
                <c:pt idx="3">
                  <c:v>79</c:v>
                </c:pt>
                <c:pt idx="4">
                  <c:v>80</c:v>
                </c:pt>
                <c:pt idx="5">
                  <c:v>99</c:v>
                </c:pt>
                <c:pt idx="6">
                  <c:v>82</c:v>
                </c:pt>
                <c:pt idx="7">
                  <c:v>83</c:v>
                </c:pt>
                <c:pt idx="8">
                  <c:v>84</c:v>
                </c:pt>
                <c:pt idx="9">
                  <c:v>85</c:v>
                </c:pt>
                <c:pt idx="10">
                  <c:v>86</c:v>
                </c:pt>
                <c:pt idx="11">
                  <c:v>87</c:v>
                </c:pt>
                <c:pt idx="12">
                  <c:v>88</c:v>
                </c:pt>
              </c:numCache>
            </c:numRef>
          </c:val>
          <c:shape val="pyramid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ADHOC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BALA</c:v>
                </c:pt>
                <c:pt idx="1">
                  <c:v>RAJ</c:v>
                </c:pt>
                <c:pt idx="2">
                  <c:v>ROSHAN</c:v>
                </c:pt>
                <c:pt idx="3">
                  <c:v>SIVAS</c:v>
                </c:pt>
                <c:pt idx="4">
                  <c:v>RAM</c:v>
                </c:pt>
                <c:pt idx="5">
                  <c:v>AKASH</c:v>
                </c:pt>
                <c:pt idx="6">
                  <c:v>SELVAM</c:v>
                </c:pt>
                <c:pt idx="7">
                  <c:v>NAVEE</c:v>
                </c:pt>
                <c:pt idx="8">
                  <c:v>SOUNDAR</c:v>
                </c:pt>
                <c:pt idx="9">
                  <c:v>ARAVIND</c:v>
                </c:pt>
                <c:pt idx="10">
                  <c:v>HARI</c:v>
                </c:pt>
                <c:pt idx="11">
                  <c:v>SAM</c:v>
                </c:pt>
                <c:pt idx="12">
                  <c:v>KAVIN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65</c:v>
                </c:pt>
                <c:pt idx="1">
                  <c:v>66</c:v>
                </c:pt>
                <c:pt idx="2">
                  <c:v>67</c:v>
                </c:pt>
                <c:pt idx="3">
                  <c:v>68</c:v>
                </c:pt>
                <c:pt idx="4">
                  <c:v>69</c:v>
                </c:pt>
                <c:pt idx="5">
                  <c:v>70</c:v>
                </c:pt>
                <c:pt idx="6">
                  <c:v>71</c:v>
                </c:pt>
                <c:pt idx="7">
                  <c:v>72</c:v>
                </c:pt>
                <c:pt idx="8">
                  <c:v>73</c:v>
                </c:pt>
                <c:pt idx="9">
                  <c:v>74</c:v>
                </c:pt>
                <c:pt idx="10">
                  <c:v>90</c:v>
                </c:pt>
                <c:pt idx="11">
                  <c:v>76</c:v>
                </c:pt>
                <c:pt idx="12">
                  <c:v>77</c:v>
                </c:pt>
              </c:numCache>
            </c:numRef>
          </c:val>
          <c:shape val="pyramid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040495632"/>
        <c:axId val="1040492912"/>
        <c:axId val="0"/>
      </c:bar3DChart>
      <c:catAx>
        <c:axId val="104049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492912"/>
        <c:crosses val="autoZero"/>
        <c:auto val="1"/>
        <c:lblAlgn val="ctr"/>
        <c:lblOffset val="100"/>
        <c:noMultiLvlLbl val="0"/>
      </c:catAx>
      <c:valAx>
        <c:axId val="10404929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49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073608140339132E-2"/>
          <c:y val="3.4460227272727281E-2"/>
          <c:w val="0.93117209364146769"/>
          <c:h val="0.88336658911954191"/>
        </c:manualLayout>
      </c:layout>
      <c:bar3D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00B0F0"/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</a:gra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Sheet6!$A$1:$E$1</c:f>
              <c:strCache>
                <c:ptCount val="5"/>
                <c:pt idx="0">
                  <c:v>PHYSICS</c:v>
                </c:pt>
                <c:pt idx="1">
                  <c:v>CHEMISTRY</c:v>
                </c:pt>
                <c:pt idx="2">
                  <c:v>MATHS</c:v>
                </c:pt>
                <c:pt idx="3">
                  <c:v>PDS</c:v>
                </c:pt>
                <c:pt idx="4">
                  <c:v>ADHOC</c:v>
                </c:pt>
              </c:strCache>
            </c:strRef>
          </c:cat>
          <c:val>
            <c:numRef>
              <c:f>Sheet6!$A$2:$E$2</c:f>
              <c:numCache>
                <c:formatCode>General</c:formatCode>
                <c:ptCount val="5"/>
                <c:pt idx="0">
                  <c:v>974</c:v>
                </c:pt>
                <c:pt idx="1">
                  <c:v>830</c:v>
                </c:pt>
                <c:pt idx="2">
                  <c:v>943</c:v>
                </c:pt>
                <c:pt idx="3">
                  <c:v>1102</c:v>
                </c:pt>
                <c:pt idx="4">
                  <c:v>938</c:v>
                </c:pt>
              </c:numCache>
            </c:numRef>
          </c:val>
          <c:shape val="pyramid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8"/>
        <c:gapDepth val="211"/>
        <c:shape val="box"/>
        <c:axId val="1040487472"/>
        <c:axId val="1040496176"/>
        <c:axId val="0"/>
      </c:bar3DChart>
      <c:catAx>
        <c:axId val="104048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496176"/>
        <c:crosses val="autoZero"/>
        <c:auto val="1"/>
        <c:lblAlgn val="ctr"/>
        <c:lblOffset val="100"/>
        <c:noMultiLvlLbl val="0"/>
      </c:catAx>
      <c:valAx>
        <c:axId val="10404961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48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0" scaled="0"/>
            </a:gra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BALA</c:v>
                </c:pt>
                <c:pt idx="1">
                  <c:v>RAJ</c:v>
                </c:pt>
                <c:pt idx="2">
                  <c:v>ROSHAN</c:v>
                </c:pt>
                <c:pt idx="3">
                  <c:v>SIVAS</c:v>
                </c:pt>
                <c:pt idx="4">
                  <c:v>RAM</c:v>
                </c:pt>
                <c:pt idx="5">
                  <c:v>AKASH</c:v>
                </c:pt>
                <c:pt idx="6">
                  <c:v>SELVAM</c:v>
                </c:pt>
                <c:pt idx="7">
                  <c:v>NAVEE</c:v>
                </c:pt>
                <c:pt idx="8">
                  <c:v>SOUNDAR</c:v>
                </c:pt>
                <c:pt idx="9">
                  <c:v>ARAVIND</c:v>
                </c:pt>
                <c:pt idx="10">
                  <c:v>HARI</c:v>
                </c:pt>
                <c:pt idx="11">
                  <c:v>SAM</c:v>
                </c:pt>
                <c:pt idx="12">
                  <c:v>KAVIN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351</c:v>
                </c:pt>
                <c:pt idx="1">
                  <c:v>348</c:v>
                </c:pt>
                <c:pt idx="2">
                  <c:v>335</c:v>
                </c:pt>
                <c:pt idx="3">
                  <c:v>380</c:v>
                </c:pt>
                <c:pt idx="4">
                  <c:v>321</c:v>
                </c:pt>
                <c:pt idx="5">
                  <c:v>389</c:v>
                </c:pt>
                <c:pt idx="6">
                  <c:v>362</c:v>
                </c:pt>
                <c:pt idx="7">
                  <c:v>349</c:v>
                </c:pt>
                <c:pt idx="8">
                  <c:v>413</c:v>
                </c:pt>
                <c:pt idx="9">
                  <c:v>364</c:v>
                </c:pt>
                <c:pt idx="10">
                  <c:v>405</c:v>
                </c:pt>
                <c:pt idx="11">
                  <c:v>393</c:v>
                </c:pt>
                <c:pt idx="12">
                  <c:v>377</c:v>
                </c:pt>
              </c:numCache>
            </c:numRef>
          </c:val>
          <c:shape val="pyramid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040501072"/>
        <c:axId val="1040492368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PHYSICS</c:v>
                      </c:pt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accent1">
                        <a:lumMod val="75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accent1">
                        <a:lumMod val="75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3"/>
                      <c:pt idx="0">
                        <c:v>BALA</c:v>
                      </c:pt>
                      <c:pt idx="1">
                        <c:v>RAJ</c:v>
                      </c:pt>
                      <c:pt idx="2">
                        <c:v>ROSHAN</c:v>
                      </c:pt>
                      <c:pt idx="3">
                        <c:v>SIVAS</c:v>
                      </c:pt>
                      <c:pt idx="4">
                        <c:v>RAM</c:v>
                      </c:pt>
                      <c:pt idx="5">
                        <c:v>AKASH</c:v>
                      </c:pt>
                      <c:pt idx="6">
                        <c:v>SELVAM</c:v>
                      </c:pt>
                      <c:pt idx="7">
                        <c:v>NAVEE</c:v>
                      </c:pt>
                      <c:pt idx="8">
                        <c:v>SOUNDAR</c:v>
                      </c:pt>
                      <c:pt idx="9">
                        <c:v>ARAVIND</c:v>
                      </c:pt>
                      <c:pt idx="10">
                        <c:v>HARI</c:v>
                      </c:pt>
                      <c:pt idx="11">
                        <c:v>SAM</c:v>
                      </c:pt>
                      <c:pt idx="12">
                        <c:v>KAVIN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89</c:v>
                      </c:pt>
                      <c:pt idx="1">
                        <c:v>64</c:v>
                      </c:pt>
                      <c:pt idx="2">
                        <c:v>65</c:v>
                      </c:pt>
                      <c:pt idx="3">
                        <c:v>75</c:v>
                      </c:pt>
                      <c:pt idx="4">
                        <c:v>45</c:v>
                      </c:pt>
                      <c:pt idx="5">
                        <c:v>89</c:v>
                      </c:pt>
                      <c:pt idx="6">
                        <c:v>76</c:v>
                      </c:pt>
                      <c:pt idx="7">
                        <c:v>66</c:v>
                      </c:pt>
                      <c:pt idx="8">
                        <c:v>97</c:v>
                      </c:pt>
                      <c:pt idx="9">
                        <c:v>66</c:v>
                      </c:pt>
                      <c:pt idx="10">
                        <c:v>88</c:v>
                      </c:pt>
                      <c:pt idx="11">
                        <c:v>87</c:v>
                      </c:pt>
                      <c:pt idx="12">
                        <c:v>67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CHEMISTRY</c:v>
                      </c:pt>
                    </c:strCache>
                  </c:strRef>
                </c:tx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accent2">
                        <a:lumMod val="75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accent2">
                        <a:lumMod val="75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3"/>
                      <c:pt idx="0">
                        <c:v>BALA</c:v>
                      </c:pt>
                      <c:pt idx="1">
                        <c:v>RAJ</c:v>
                      </c:pt>
                      <c:pt idx="2">
                        <c:v>ROSHAN</c:v>
                      </c:pt>
                      <c:pt idx="3">
                        <c:v>SIVAS</c:v>
                      </c:pt>
                      <c:pt idx="4">
                        <c:v>RAM</c:v>
                      </c:pt>
                      <c:pt idx="5">
                        <c:v>AKASH</c:v>
                      </c:pt>
                      <c:pt idx="6">
                        <c:v>SELVAM</c:v>
                      </c:pt>
                      <c:pt idx="7">
                        <c:v>NAVEE</c:v>
                      </c:pt>
                      <c:pt idx="8">
                        <c:v>SOUNDAR</c:v>
                      </c:pt>
                      <c:pt idx="9">
                        <c:v>ARAVIND</c:v>
                      </c:pt>
                      <c:pt idx="10">
                        <c:v>HARI</c:v>
                      </c:pt>
                      <c:pt idx="11">
                        <c:v>SAM</c:v>
                      </c:pt>
                      <c:pt idx="12">
                        <c:v>KAVIN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56</c:v>
                      </c:pt>
                      <c:pt idx="1">
                        <c:v>57</c:v>
                      </c:pt>
                      <c:pt idx="2">
                        <c:v>58</c:v>
                      </c:pt>
                      <c:pt idx="3">
                        <c:v>90</c:v>
                      </c:pt>
                      <c:pt idx="4">
                        <c:v>60</c:v>
                      </c:pt>
                      <c:pt idx="5">
                        <c:v>61</c:v>
                      </c:pt>
                      <c:pt idx="6">
                        <c:v>62</c:v>
                      </c:pt>
                      <c:pt idx="7">
                        <c:v>56</c:v>
                      </c:pt>
                      <c:pt idx="8">
                        <c:v>64</c:v>
                      </c:pt>
                      <c:pt idx="9">
                        <c:v>65</c:v>
                      </c:pt>
                      <c:pt idx="10">
                        <c:v>66</c:v>
                      </c:pt>
                      <c:pt idx="11">
                        <c:v>67</c:v>
                      </c:pt>
                      <c:pt idx="12">
                        <c:v>68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MATHS</c:v>
                      </c:pt>
                    </c:strCache>
                  </c:strRef>
                </c:tx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accent3">
                        <a:lumMod val="75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accent3">
                        <a:lumMod val="75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3"/>
                      <c:pt idx="0">
                        <c:v>BALA</c:v>
                      </c:pt>
                      <c:pt idx="1">
                        <c:v>RAJ</c:v>
                      </c:pt>
                      <c:pt idx="2">
                        <c:v>ROSHAN</c:v>
                      </c:pt>
                      <c:pt idx="3">
                        <c:v>SIVAS</c:v>
                      </c:pt>
                      <c:pt idx="4">
                        <c:v>RAM</c:v>
                      </c:pt>
                      <c:pt idx="5">
                        <c:v>AKASH</c:v>
                      </c:pt>
                      <c:pt idx="6">
                        <c:v>SELVAM</c:v>
                      </c:pt>
                      <c:pt idx="7">
                        <c:v>NAVEE</c:v>
                      </c:pt>
                      <c:pt idx="8">
                        <c:v>SOUNDAR</c:v>
                      </c:pt>
                      <c:pt idx="9">
                        <c:v>ARAVIND</c:v>
                      </c:pt>
                      <c:pt idx="10">
                        <c:v>HARI</c:v>
                      </c:pt>
                      <c:pt idx="11">
                        <c:v>SAM</c:v>
                      </c:pt>
                      <c:pt idx="12">
                        <c:v>KAVIN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65</c:v>
                      </c:pt>
                      <c:pt idx="1">
                        <c:v>66</c:v>
                      </c:pt>
                      <c:pt idx="2">
                        <c:v>67</c:v>
                      </c:pt>
                      <c:pt idx="3">
                        <c:v>68</c:v>
                      </c:pt>
                      <c:pt idx="4">
                        <c:v>67</c:v>
                      </c:pt>
                      <c:pt idx="5">
                        <c:v>70</c:v>
                      </c:pt>
                      <c:pt idx="6">
                        <c:v>71</c:v>
                      </c:pt>
                      <c:pt idx="7">
                        <c:v>72</c:v>
                      </c:pt>
                      <c:pt idx="8">
                        <c:v>95</c:v>
                      </c:pt>
                      <c:pt idx="9">
                        <c:v>74</c:v>
                      </c:pt>
                      <c:pt idx="10">
                        <c:v>75</c:v>
                      </c:pt>
                      <c:pt idx="11">
                        <c:v>76</c:v>
                      </c:pt>
                      <c:pt idx="12">
                        <c:v>77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PDS</c:v>
                      </c:pt>
                    </c:strCache>
                  </c:strRef>
                </c:tx>
                <c:spPr>
                  <a:solidFill>
                    <a:schemeClr val="accent4">
                      <a:alpha val="85000"/>
                    </a:schemeClr>
                  </a:solidFill>
                  <a:ln w="9525" cap="flat" cmpd="sng" algn="ctr">
                    <a:solidFill>
                      <a:schemeClr val="accent4">
                        <a:lumMod val="75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accent4">
                        <a:lumMod val="75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3"/>
                      <c:pt idx="0">
                        <c:v>BALA</c:v>
                      </c:pt>
                      <c:pt idx="1">
                        <c:v>RAJ</c:v>
                      </c:pt>
                      <c:pt idx="2">
                        <c:v>ROSHAN</c:v>
                      </c:pt>
                      <c:pt idx="3">
                        <c:v>SIVAS</c:v>
                      </c:pt>
                      <c:pt idx="4">
                        <c:v>RAM</c:v>
                      </c:pt>
                      <c:pt idx="5">
                        <c:v>AKASH</c:v>
                      </c:pt>
                      <c:pt idx="6">
                        <c:v>SELVAM</c:v>
                      </c:pt>
                      <c:pt idx="7">
                        <c:v>NAVEE</c:v>
                      </c:pt>
                      <c:pt idx="8">
                        <c:v>SOUNDAR</c:v>
                      </c:pt>
                      <c:pt idx="9">
                        <c:v>ARAVIND</c:v>
                      </c:pt>
                      <c:pt idx="10">
                        <c:v>HARI</c:v>
                      </c:pt>
                      <c:pt idx="11">
                        <c:v>SAM</c:v>
                      </c:pt>
                      <c:pt idx="12">
                        <c:v>KAVIN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76</c:v>
                      </c:pt>
                      <c:pt idx="1">
                        <c:v>95</c:v>
                      </c:pt>
                      <c:pt idx="2">
                        <c:v>78</c:v>
                      </c:pt>
                      <c:pt idx="3">
                        <c:v>79</c:v>
                      </c:pt>
                      <c:pt idx="4">
                        <c:v>80</c:v>
                      </c:pt>
                      <c:pt idx="5">
                        <c:v>99</c:v>
                      </c:pt>
                      <c:pt idx="6">
                        <c:v>82</c:v>
                      </c:pt>
                      <c:pt idx="7">
                        <c:v>83</c:v>
                      </c:pt>
                      <c:pt idx="8">
                        <c:v>84</c:v>
                      </c:pt>
                      <c:pt idx="9">
                        <c:v>85</c:v>
                      </c:pt>
                      <c:pt idx="10">
                        <c:v>86</c:v>
                      </c:pt>
                      <c:pt idx="11">
                        <c:v>87</c:v>
                      </c:pt>
                      <c:pt idx="12">
                        <c:v>88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ADHOC</c:v>
                      </c:pt>
                    </c:strCache>
                  </c:strRef>
                </c:tx>
                <c:spPr>
                  <a:solidFill>
                    <a:schemeClr val="accent5">
                      <a:alpha val="85000"/>
                    </a:schemeClr>
                  </a:solidFill>
                  <a:ln w="9525" cap="flat" cmpd="sng" algn="ctr">
                    <a:solidFill>
                      <a:schemeClr val="accent5">
                        <a:lumMod val="75000"/>
                      </a:schemeClr>
                    </a:solidFill>
                    <a:round/>
                  </a:ln>
                  <a:effectLst/>
                  <a:sp3d contourW="9525">
                    <a:contourClr>
                      <a:schemeClr val="accent5">
                        <a:lumMod val="75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strCache>
                      <c:ptCount val="13"/>
                      <c:pt idx="0">
                        <c:v>BALA</c:v>
                      </c:pt>
                      <c:pt idx="1">
                        <c:v>RAJ</c:v>
                      </c:pt>
                      <c:pt idx="2">
                        <c:v>ROSHAN</c:v>
                      </c:pt>
                      <c:pt idx="3">
                        <c:v>SIVAS</c:v>
                      </c:pt>
                      <c:pt idx="4">
                        <c:v>RAM</c:v>
                      </c:pt>
                      <c:pt idx="5">
                        <c:v>AKASH</c:v>
                      </c:pt>
                      <c:pt idx="6">
                        <c:v>SELVAM</c:v>
                      </c:pt>
                      <c:pt idx="7">
                        <c:v>NAVEE</c:v>
                      </c:pt>
                      <c:pt idx="8">
                        <c:v>SOUNDAR</c:v>
                      </c:pt>
                      <c:pt idx="9">
                        <c:v>ARAVIND</c:v>
                      </c:pt>
                      <c:pt idx="10">
                        <c:v>HARI</c:v>
                      </c:pt>
                      <c:pt idx="11">
                        <c:v>SAM</c:v>
                      </c:pt>
                      <c:pt idx="12">
                        <c:v>KAVIN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65</c:v>
                      </c:pt>
                      <c:pt idx="1">
                        <c:v>66</c:v>
                      </c:pt>
                      <c:pt idx="2">
                        <c:v>67</c:v>
                      </c:pt>
                      <c:pt idx="3">
                        <c:v>68</c:v>
                      </c:pt>
                      <c:pt idx="4">
                        <c:v>69</c:v>
                      </c:pt>
                      <c:pt idx="5">
                        <c:v>70</c:v>
                      </c:pt>
                      <c:pt idx="6">
                        <c:v>71</c:v>
                      </c:pt>
                      <c:pt idx="7">
                        <c:v>72</c:v>
                      </c:pt>
                      <c:pt idx="8">
                        <c:v>73</c:v>
                      </c:pt>
                      <c:pt idx="9">
                        <c:v>74</c:v>
                      </c:pt>
                      <c:pt idx="10">
                        <c:v>90</c:v>
                      </c:pt>
                      <c:pt idx="11">
                        <c:v>76</c:v>
                      </c:pt>
                      <c:pt idx="12">
                        <c:v>77</c:v>
                      </c:pt>
                    </c:numCache>
                  </c:numRef>
                </c:val>
              </c15:ser>
            </c15:filteredBarSeries>
          </c:ext>
        </c:extLst>
      </c:bar3DChart>
      <c:catAx>
        <c:axId val="104050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492368"/>
        <c:crosses val="autoZero"/>
        <c:auto val="1"/>
        <c:lblAlgn val="ctr"/>
        <c:lblOffset val="100"/>
        <c:noMultiLvlLbl val="0"/>
      </c:catAx>
      <c:valAx>
        <c:axId val="1040492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50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5/14/2022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5/14/2022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6180" y="1498601"/>
            <a:ext cx="7674777" cy="3298825"/>
          </a:xfrm>
        </p:spPr>
        <p:txBody>
          <a:bodyPr/>
          <a:lstStyle/>
          <a:p>
            <a:r>
              <a:rPr lang="en-US" dirty="0" smtClean="0"/>
              <a:t>Students Mark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8548" y="5229200"/>
            <a:ext cx="4518373" cy="1244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Presented By,</a:t>
            </a:r>
          </a:p>
          <a:p>
            <a:r>
              <a:rPr lang="en-US" sz="1800" dirty="0" smtClean="0"/>
              <a:t>	Navaneethakrishnan G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[2021-7229 Data Analytics]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6" y="144956"/>
            <a:ext cx="10157354" cy="139700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10" y="2478109"/>
            <a:ext cx="1901780" cy="19017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3" y="2478109"/>
            <a:ext cx="1901780" cy="1901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6" y="2674536"/>
            <a:ext cx="1508927" cy="150892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 flipV="1">
            <a:off x="2524663" y="3428999"/>
            <a:ext cx="2618860" cy="1"/>
          </a:xfrm>
          <a:prstGeom prst="straightConnector1">
            <a:avLst/>
          </a:prstGeom>
          <a:ln w="76200">
            <a:solidFill>
              <a:srgbClr val="24305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221453" y="3454399"/>
            <a:ext cx="1873707" cy="3"/>
          </a:xfrm>
          <a:prstGeom prst="straightConnector1">
            <a:avLst/>
          </a:prstGeom>
          <a:ln w="76200">
            <a:solidFill>
              <a:srgbClr val="24305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2205" y="4530054"/>
            <a:ext cx="233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Getting the Data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47880" y="4530054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Analyze the Data</a:t>
            </a:r>
            <a:endParaRPr lang="en-IN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7915" y="4530054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Present the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3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546"/>
              </p:ext>
            </p:extLst>
          </p:nvPr>
        </p:nvGraphicFramePr>
        <p:xfrm>
          <a:off x="1117310" y="1700807"/>
          <a:ext cx="10157350" cy="456050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1451050"/>
                <a:gridCol w="1451050"/>
                <a:gridCol w="1451050"/>
                <a:gridCol w="1451050"/>
                <a:gridCol w="1451050"/>
                <a:gridCol w="1451050"/>
                <a:gridCol w="1451050"/>
              </a:tblGrid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 dirty="0">
                          <a:effectLst/>
                        </a:rPr>
                        <a:t>NAME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effectLst/>
                        </a:rPr>
                        <a:t>PHYSICS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effectLst/>
                        </a:rPr>
                        <a:t>CHEMISTRY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effectLst/>
                        </a:rPr>
                        <a:t>MATHS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effectLst/>
                        </a:rPr>
                        <a:t>PDS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effectLst/>
                        </a:rPr>
                        <a:t>ADHOC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effectLst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 dirty="0">
                          <a:effectLst/>
                        </a:rPr>
                        <a:t>BALA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RAJ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ROSHAN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58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 dirty="0">
                          <a:effectLst/>
                        </a:rPr>
                        <a:t>SIVAS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RAM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AKASH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SELVAM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NAVEE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SOUNDAR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ARAVIND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364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HARI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>
                          <a:effectLst/>
                        </a:rPr>
                        <a:t>SAM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25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u="none" strike="noStrike" dirty="0">
                          <a:effectLst/>
                        </a:rPr>
                        <a:t>KAVIN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Analysis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00680"/>
              </p:ext>
            </p:extLst>
          </p:nvPr>
        </p:nvGraphicFramePr>
        <p:xfrm>
          <a:off x="729816" y="1473201"/>
          <a:ext cx="10729193" cy="4764107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443013"/>
                <a:gridCol w="1657236"/>
                <a:gridCol w="1657236"/>
                <a:gridCol w="1657236"/>
                <a:gridCol w="1657236"/>
                <a:gridCol w="1657236"/>
              </a:tblGrid>
              <a:tr h="4728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effectLst/>
                        </a:rPr>
                        <a:t>PHYSICS</a:t>
                      </a:r>
                      <a:endParaRPr lang="en-IN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effectLst/>
                        </a:rPr>
                        <a:t>CHEMISTRY</a:t>
                      </a:r>
                      <a:endParaRPr lang="en-IN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MATHS</a:t>
                      </a:r>
                      <a:endParaRPr lang="en-IN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effectLst/>
                        </a:rPr>
                        <a:t>PDS</a:t>
                      </a:r>
                      <a:endParaRPr lang="en-IN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effectLst/>
                        </a:rPr>
                        <a:t>ADHOC</a:t>
                      </a:r>
                      <a:endParaRPr lang="en-IN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Mean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74.92307692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63.84615385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72.53846154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84.76923077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72.15384615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Median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Mode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#N/A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#N/A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Standard Deviation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14.5399538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8.88675188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7.827466434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6.546676589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6.517235532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Kurtosis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-0.197971746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6.674006856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5.715368588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0.712328427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4.280478771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Skewness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-0.34133019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2.305769989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2.119120215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0.943213073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1.78270074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Minimum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Maximum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Sum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974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943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Count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smtClean="0">
                          <a:effectLst/>
                        </a:rPr>
                        <a:t>Largest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76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smtClean="0">
                          <a:effectLst/>
                        </a:rPr>
                        <a:t>Smallest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Performance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28894"/>
              </p:ext>
            </p:extLst>
          </p:nvPr>
        </p:nvGraphicFramePr>
        <p:xfrm>
          <a:off x="1117308" y="1916832"/>
          <a:ext cx="10305695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Wise Performance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50381"/>
              </p:ext>
            </p:extLst>
          </p:nvPr>
        </p:nvGraphicFramePr>
        <p:xfrm>
          <a:off x="1117573" y="1700808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Marks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38476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37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429000"/>
            <a:ext cx="7008574" cy="1930400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211</Words>
  <Application>Microsoft Office PowerPoint</Application>
  <PresentationFormat>Custom</PresentationFormat>
  <Paragraphs>191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Books 16x9</vt:lpstr>
      <vt:lpstr>Students Mark Analysis</vt:lpstr>
      <vt:lpstr>Objectives</vt:lpstr>
      <vt:lpstr>Student Data</vt:lpstr>
      <vt:lpstr>Descriptive Analysis</vt:lpstr>
      <vt:lpstr>Individual Performance</vt:lpstr>
      <vt:lpstr>Subject Wise Performance</vt:lpstr>
      <vt:lpstr>Total Marks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Mark Analysis</dc:title>
  <dc:creator>Navee</dc:creator>
  <cp:lastModifiedBy>Navee</cp:lastModifiedBy>
  <cp:revision>29</cp:revision>
  <dcterms:created xsi:type="dcterms:W3CDTF">2022-05-13T11:45:22Z</dcterms:created>
  <dcterms:modified xsi:type="dcterms:W3CDTF">2022-05-14T03:40:22Z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