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64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2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128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21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5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85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16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3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5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0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8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AAD8-784A-4C56-8E82-CF7B94E8D07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EED3-5414-4620-9330-093F39BF9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113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9466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	Python Variables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--One </a:t>
            </a:r>
            <a:r>
              <a:rPr lang="en-IN" sz="2000" b="1" dirty="0" smtClean="0">
                <a:solidFill>
                  <a:srgbClr val="FF0000"/>
                </a:solidFill>
              </a:rPr>
              <a:t>value can be referred by multiple variables, </a:t>
            </a:r>
            <a:r>
              <a:rPr lang="en-IN" sz="3200" b="1" dirty="0" smtClean="0">
                <a:solidFill>
                  <a:srgbClr val="FF0000"/>
                </a:solidFill>
              </a:rPr>
              <a:t/>
            </a:r>
            <a:br>
              <a:rPr lang="en-IN" sz="3200" b="1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--- One variable </a:t>
            </a:r>
            <a:r>
              <a:rPr lang="en-IN" sz="3200" b="1" smtClean="0">
                <a:solidFill>
                  <a:srgbClr val="FF0000"/>
                </a:solidFill>
              </a:rPr>
              <a:t>can't refer </a:t>
            </a:r>
            <a:r>
              <a:rPr lang="en-IN" sz="3200" b="1" dirty="0" err="1" smtClean="0">
                <a:solidFill>
                  <a:srgbClr val="FF0000"/>
                </a:solidFill>
              </a:rPr>
              <a:t>mulitple</a:t>
            </a:r>
            <a:r>
              <a:rPr lang="en-IN" sz="3200" b="1" dirty="0" smtClean="0">
                <a:solidFill>
                  <a:srgbClr val="FF0000"/>
                </a:solidFill>
              </a:rPr>
              <a:t> values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6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name is just a label for an </a:t>
            </a:r>
            <a:r>
              <a:rPr lang="en-US" b="1" dirty="0" smtClean="0"/>
              <a:t>object</a:t>
            </a:r>
            <a:br>
              <a:rPr lang="en-US" b="1" dirty="0" smtClean="0"/>
            </a:br>
            <a:r>
              <a:rPr lang="en-US" b="1" dirty="0" smtClean="0"/>
              <a:t>x = 10</a:t>
            </a:r>
            <a:endParaRPr lang="en-US" b="1" dirty="0"/>
          </a:p>
        </p:txBody>
      </p:sp>
      <p:pic>
        <p:nvPicPr>
          <p:cNvPr id="1026" name="Picture 2" descr="How are python objects stored in memory?&#10;names&#10;references&#10;objects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0" y="1614954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06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imple&#10;â¢ numbers&#10;â¢ strings&#10;Different Types of Objects&#10;Containers&#10;â¢dict &#10;â¢list &#10;â¢ user defined-&#10;classes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70" y="273301"/>
            <a:ext cx="8278906" cy="6215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893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a reference?&#10;A name or a container object&#10;pointing at another object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2" y="673009"/>
            <a:ext cx="3240560" cy="24329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&#10;reference count?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81" y="673009"/>
            <a:ext cx="3048923" cy="2439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can we increase the ref count?&#10;300x = 300&#10;x&#10;references: 1&#10;+1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84" y="673008"/>
            <a:ext cx="3048922" cy="24329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can we increase the ref count?&#10;300&#10;x = 300 &#10;y = 300&#10;x&#10;references: 2&#10;y&#10;+1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2" y="3620899"/>
            <a:ext cx="3156387" cy="23697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ecrease Ref Count - del&#10;300&#10;x = 300 &#10;y = 300 &#10;del x&#10;references: 1&#10;yx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19" y="3628744"/>
            <a:ext cx="3293702" cy="24728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ry python object&#10;holds 3 things&#10;âIts type&#10;âIts value&#10;âA reference coun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86" y="143435"/>
            <a:ext cx="4340225" cy="3258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Object&#10;type integer&#10;refcount 2&#10;value 300&#10;Names References&#10;x&#10;y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33" y="3748646"/>
            <a:ext cx="3628038" cy="27238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x = 300 &#10;y = 300&#10;print( id(x) ) &#10;&gt; 28501818&#10;print( id(y) ) &#10;&gt; 28501818&#10;print x is y &#10;&gt; True&#10;* donât try this in an interac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46" y="3748646"/>
            <a:ext cx="3711389" cy="27864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4173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Python Variables --One value can be referred by multiple variables,  --- One variable can't refer mulitple values</vt:lpstr>
      <vt:lpstr>A name is just a label for an object x = 10</vt:lpstr>
      <vt:lpstr>Slide 3</vt:lpstr>
      <vt:lpstr>Slide 4</vt:lpstr>
      <vt:lpstr>Slide 5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Sudhan Naidu Nettem -X (mnettem - MIRAFRA SOFTWARE TECHNOLOGIES PVT LTD at Cisco)</dc:creator>
  <cp:lastModifiedBy>VNSquare Tech</cp:lastModifiedBy>
  <cp:revision>43</cp:revision>
  <dcterms:created xsi:type="dcterms:W3CDTF">2018-05-21T06:32:10Z</dcterms:created>
  <dcterms:modified xsi:type="dcterms:W3CDTF">2019-08-01T07:27:33Z</dcterms:modified>
</cp:coreProperties>
</file>