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4" r:id="rId1"/>
  </p:sldMasterIdLst>
  <p:notesMasterIdLst>
    <p:notesMasterId r:id="rId12"/>
  </p:notesMasterIdLst>
  <p:handoutMasterIdLst>
    <p:handoutMasterId r:id="rId13"/>
  </p:handoutMasterIdLst>
  <p:sldIdLst>
    <p:sldId id="517" r:id="rId2"/>
    <p:sldId id="574" r:id="rId3"/>
    <p:sldId id="544" r:id="rId4"/>
    <p:sldId id="548" r:id="rId5"/>
    <p:sldId id="547" r:id="rId6"/>
    <p:sldId id="549" r:id="rId7"/>
    <p:sldId id="572" r:id="rId8"/>
    <p:sldId id="552" r:id="rId9"/>
    <p:sldId id="575" r:id="rId10"/>
    <p:sldId id="571" r:id="rId11"/>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ten Benz" initials="KB" lastIdx="1" clrIdx="0">
    <p:extLst>
      <p:ext uri="{19B8F6BF-5375-455C-9EA6-DF929625EA0E}">
        <p15:presenceInfo xmlns:p15="http://schemas.microsoft.com/office/powerpoint/2012/main" userId="S::benzk@us.ibm.com::073a7b06-dc9f-4570-ac77-d16fe445fd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1E28"/>
    <a:srgbClr val="6F6F6F"/>
    <a:srgbClr val="FF7EB6"/>
    <a:srgbClr val="FFFFFF"/>
    <a:srgbClr val="000000"/>
    <a:srgbClr val="868D95"/>
    <a:srgbClr val="6EA6FF"/>
    <a:srgbClr val="373D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28"/>
    <p:restoredTop sz="84262"/>
  </p:normalViewPr>
  <p:slideViewPr>
    <p:cSldViewPr snapToGrid="0" snapToObjects="1">
      <p:cViewPr varScale="1">
        <p:scale>
          <a:sx n="199" d="100"/>
          <a:sy n="199" d="100"/>
        </p:scale>
        <p:origin x="1040" y="168"/>
      </p:cViewPr>
      <p:guideLst/>
    </p:cSldViewPr>
  </p:slideViewPr>
  <p:outlineViewPr>
    <p:cViewPr>
      <p:scale>
        <a:sx n="33" d="100"/>
        <a:sy n="33" d="100"/>
      </p:scale>
      <p:origin x="0" y="-32520"/>
    </p:cViewPr>
  </p:outlineViewPr>
  <p:notesTextViewPr>
    <p:cViewPr>
      <p:scale>
        <a:sx n="3" d="2"/>
        <a:sy n="3" d="2"/>
      </p:scale>
      <p:origin x="0" y="0"/>
    </p:cViewPr>
  </p:notesTextViewPr>
  <p:sorterViewPr>
    <p:cViewPr varScale="1">
      <p:scale>
        <a:sx n="100" d="100"/>
        <a:sy n="100" d="100"/>
      </p:scale>
      <p:origin x="0" y="0"/>
    </p:cViewPr>
  </p:sorterViewPr>
  <p:notesViewPr>
    <p:cSldViewPr snapToGrid="0" snapToObjects="1">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630936" y="8705088"/>
            <a:ext cx="1828800" cy="228600"/>
          </a:xfrm>
          <a:prstGeom prst="rect">
            <a:avLst/>
          </a:prstGeom>
        </p:spPr>
        <p:txBody>
          <a:bodyPr vert="horz" lIns="0" tIns="0" rIns="0" bIns="0" rtlCol="0" anchor="b"/>
          <a:lstStyle>
            <a:lvl1pPr algn="l">
              <a:defRPr sz="1200"/>
            </a:lvl1pPr>
          </a:lstStyle>
          <a:p>
            <a:r>
              <a:rPr lang="en-US" sz="600" dirty="0">
                <a:solidFill>
                  <a:srgbClr val="000000"/>
                </a:solidFill>
                <a:latin typeface="IBM Plex Sans" panose="020B0503050203000203" pitchFamily="34" charset="0"/>
              </a:rPr>
              <a:t>IBM Security / © 2019 IBM Corporation</a:t>
            </a:r>
          </a:p>
        </p:txBody>
      </p:sp>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5"/>
          </p:nvPr>
        </p:nvSpPr>
        <p:spPr>
          <a:xfrm>
            <a:off x="6286774" y="8703030"/>
            <a:ext cx="341241" cy="228600"/>
          </a:xfrm>
          <a:prstGeom prst="rect">
            <a:avLst/>
          </a:prstGeom>
        </p:spPr>
        <p:txBody>
          <a:bodyPr vert="horz" lIns="0" tIns="0" rIns="0" bIns="0" rtlCol="0" anchor="b"/>
          <a:lstStyle>
            <a:lvl1pPr algn="r">
              <a:defRPr sz="6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stStyle>
          <a:p>
            <a:fld id="{6E2E38B8-B0B4-AD41-AC6E-B781F46A9FD3}" type="slidenum">
              <a:rPr lang="en-US" smtClean="0"/>
              <a:pPr/>
              <a:t>‹#›</a:t>
            </a:fld>
            <a:endParaRPr lang="en-US" dirty="0"/>
          </a:p>
        </p:txBody>
      </p:sp>
      <p:sp>
        <p:nvSpPr>
          <p:cNvPr id="4" name="Slide Image Placeholder 3"/>
          <p:cNvSpPr>
            <a:spLocks noGrp="1" noRot="1" noChangeAspect="1"/>
          </p:cNvSpPr>
          <p:nvPr>
            <p:ph type="sldImg" idx="2"/>
          </p:nvPr>
        </p:nvSpPr>
        <p:spPr>
          <a:xfrm>
            <a:off x="1803671" y="209550"/>
            <a:ext cx="3250659" cy="1855512"/>
          </a:xfrm>
          <a:prstGeom prst="rect">
            <a:avLst/>
          </a:prstGeom>
          <a:noFill/>
          <a:ln w="12700">
            <a:solidFill>
              <a:prstClr val="black"/>
            </a:solidFill>
          </a:ln>
        </p:spPr>
        <p:txBody>
          <a:bodyPr vert="horz" lIns="91440" tIns="45720" rIns="91440" bIns="45720" rtlCol="0" anchor="ctr"/>
          <a:lstStyle/>
          <a:p>
            <a:endParaRPr lang="en-US" dirty="0"/>
          </a:p>
        </p:txBody>
      </p:sp>
      <p:sp>
        <p:nvSpPr>
          <p:cNvPr id="2" name="Notes Placeholder 1">
            <a:extLst>
              <a:ext uri="{FF2B5EF4-FFF2-40B4-BE49-F238E27FC236}">
                <a16:creationId xmlns:a16="http://schemas.microsoft.com/office/drawing/2014/main" id="{62296507-3127-EA4B-BF08-E54D144DD3A1}"/>
              </a:ext>
            </a:extLst>
          </p:cNvPr>
          <p:cNvSpPr>
            <a:spLocks noGrp="1"/>
          </p:cNvSpPr>
          <p:nvPr>
            <p:ph type="body" sz="quarter" idx="3"/>
          </p:nvPr>
        </p:nvSpPr>
        <p:spPr>
          <a:xfrm>
            <a:off x="218071" y="2200375"/>
            <a:ext cx="6409944" cy="651227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a:extLst>
              <a:ext uri="{FF2B5EF4-FFF2-40B4-BE49-F238E27FC236}">
                <a16:creationId xmlns:a16="http://schemas.microsoft.com/office/drawing/2014/main" id="{3EB6B9D6-E66A-D94A-8D6D-695857C13FDC}"/>
              </a:ext>
            </a:extLst>
          </p:cNvPr>
          <p:cNvSpPr>
            <a:spLocks noGrp="1"/>
          </p:cNvSpPr>
          <p:nvPr>
            <p:ph type="ftr" sz="quarter" idx="4"/>
          </p:nvPr>
        </p:nvSpPr>
        <p:spPr>
          <a:xfrm>
            <a:off x="218071" y="8705088"/>
            <a:ext cx="1828800" cy="228600"/>
          </a:xfrm>
          <a:prstGeom prst="rect">
            <a:avLst/>
          </a:prstGeom>
        </p:spPr>
        <p:txBody>
          <a:bodyPr vert="horz" lIns="0" tIns="0" rIns="0" bIns="0" rtlCol="0" anchor="b"/>
          <a:lstStyle>
            <a:lvl1pPr marL="0" marR="0" indent="0" algn="l" defTabSz="685983" rtl="0" eaLnBrk="1" fontAlgn="auto" latinLnBrk="0" hangingPunct="1">
              <a:lnSpc>
                <a:spcPct val="100000"/>
              </a:lnSpc>
              <a:spcBef>
                <a:spcPts val="0"/>
              </a:spcBef>
              <a:spcAft>
                <a:spcPts val="0"/>
              </a:spcAft>
              <a:buClrTx/>
              <a:buSzTx/>
              <a:buFontTx/>
              <a:buNone/>
              <a:tabLst/>
              <a:defRPr sz="600" b="0" i="0">
                <a:solidFill>
                  <a:schemeClr val="bg1"/>
                </a:solidFill>
                <a:latin typeface="IBM Plex Sans Light" panose="020B0403050203000203" pitchFamily="34" charset="77"/>
              </a:defRPr>
            </a:lvl1pPr>
          </a:lstStyle>
          <a:p>
            <a:r>
              <a:rPr lang="en-US"/>
              <a:t>IBM Security / © 2019 IBM Corporation</a:t>
            </a:r>
            <a:endParaRPr lang="en-US" dirty="0"/>
          </a:p>
        </p:txBody>
      </p:sp>
      <p:sp>
        <p:nvSpPr>
          <p:cNvPr id="3" name="Header Placeholder 2">
            <a:extLst>
              <a:ext uri="{FF2B5EF4-FFF2-40B4-BE49-F238E27FC236}">
                <a16:creationId xmlns:a16="http://schemas.microsoft.com/office/drawing/2014/main" id="{2C2D0E51-979C-BA43-BE00-6BBE4A7C1394}"/>
              </a:ext>
            </a:extLst>
          </p:cNvPr>
          <p:cNvSpPr>
            <a:spLocks noGrp="1"/>
          </p:cNvSpPr>
          <p:nvPr>
            <p:ph type="hdr" sz="quarter"/>
          </p:nvPr>
        </p:nvSpPr>
        <p:spPr>
          <a:xfrm>
            <a:off x="218071" y="230186"/>
            <a:ext cx="1585600" cy="621691"/>
          </a:xfrm>
          <a:prstGeom prst="rect">
            <a:avLst/>
          </a:prstGeom>
        </p:spPr>
        <p:txBody>
          <a:bodyPr vert="horz" lIns="0" tIns="0" rIns="0" bIns="0" rtlCol="0" anchor="t" anchorCtr="0"/>
          <a:lstStyle>
            <a:lvl1pPr>
              <a:defRPr lang="en-US" sz="600" b="0" i="0" dirty="0">
                <a:solidFill>
                  <a:schemeClr val="bg1"/>
                </a:solidFill>
                <a:latin typeface="IBM Plex Sans Light" panose="020B0403050203000203" pitchFamily="34" charset="77"/>
              </a:defRPr>
            </a:lvl1pPr>
          </a:lstStyle>
          <a:p>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dt="0"/>
  <p:notesStyle>
    <a:lvl1pPr marL="0" marR="0" indent="0" algn="l" defTabSz="914400" rtl="0" eaLnBrk="1" fontAlgn="base" latinLnBrk="0" hangingPunct="1">
      <a:lnSpc>
        <a:spcPct val="100000"/>
      </a:lnSpc>
      <a:spcBef>
        <a:spcPts val="600"/>
      </a:spcBef>
      <a:spcAft>
        <a:spcPct val="0"/>
      </a:spcAft>
      <a:buClr>
        <a:schemeClr val="bg1"/>
      </a:buClr>
      <a:buSzPct val="90000"/>
      <a:buFont typeface="Wingdings" pitchFamily="2" charset="2"/>
      <a:buNone/>
      <a:tabLst/>
      <a:defRPr sz="1000" b="0" i="0" kern="1200">
        <a:solidFill>
          <a:schemeClr val="bg1"/>
        </a:solidFill>
        <a:latin typeface="IBM Plex Sans" panose="020B0503050203000203" pitchFamily="34" charset="0"/>
        <a:ea typeface="+mn-ea"/>
        <a:cs typeface="+mn-cs"/>
      </a:defRPr>
    </a:lvl1pPr>
    <a:lvl2pPr marL="171450" marR="0" indent="-171450" algn="l" defTabSz="914400" rtl="0" eaLnBrk="1" fontAlgn="base" latinLnBrk="0" hangingPunct="1">
      <a:lnSpc>
        <a:spcPct val="100000"/>
      </a:lnSpc>
      <a:spcBef>
        <a:spcPts val="600"/>
      </a:spcBef>
      <a:spcAft>
        <a:spcPct val="0"/>
      </a:spcAft>
      <a:buClr>
        <a:schemeClr val="bg1"/>
      </a:buClr>
      <a:buSzPct val="100000"/>
      <a:buFont typeface=".AppleSystemUIFont" charset="-120"/>
      <a:buChar char="–"/>
      <a:tabLst/>
      <a:defRPr sz="1000" b="0" i="0" kern="1200">
        <a:solidFill>
          <a:schemeClr val="bg1"/>
        </a:solidFill>
        <a:latin typeface="IBM Plex Sans" panose="020B0503050203000203" pitchFamily="34" charset="0"/>
        <a:ea typeface="+mn-ea"/>
        <a:cs typeface="+mn-cs"/>
      </a:defRPr>
    </a:lvl2pPr>
    <a:lvl3pPr marL="342900" marR="0" indent="-141288" algn="l" defTabSz="914400" rtl="0" eaLnBrk="1" fontAlgn="base" latinLnBrk="0" hangingPunct="1">
      <a:lnSpc>
        <a:spcPct val="100000"/>
      </a:lnSpc>
      <a:spcBef>
        <a:spcPts val="600"/>
      </a:spcBef>
      <a:spcAft>
        <a:spcPct val="0"/>
      </a:spcAft>
      <a:buClr>
        <a:schemeClr val="bg1"/>
      </a:buClr>
      <a:buSzPct val="100000"/>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28650" marR="0" indent="-193675" algn="l" defTabSz="914400" rtl="0" eaLnBrk="1" fontAlgn="base" latinLnBrk="0" hangingPunct="1">
      <a:lnSpc>
        <a:spcPct val="100000"/>
      </a:lnSpc>
      <a:spcBef>
        <a:spcPts val="600"/>
      </a:spcBef>
      <a:spcAft>
        <a:spcPct val="0"/>
      </a:spcAft>
      <a:buClr>
        <a:schemeClr val="bg1"/>
      </a:buClr>
      <a:buSzPct val="100000"/>
      <a:buFont typeface=".AppleSystemUIFont" charset="-120"/>
      <a:buChar char="–"/>
      <a:tabLst/>
      <a:defRPr sz="1000" b="0" i="0" kern="1200">
        <a:solidFill>
          <a:schemeClr val="bg1"/>
        </a:solidFill>
        <a:latin typeface="IBM Plex Sans" panose="020B0503050203000203" pitchFamily="34" charset="0"/>
        <a:ea typeface="+mn-ea"/>
        <a:cs typeface="+mn-cs"/>
      </a:defRPr>
    </a:lvl4pPr>
    <a:lvl5pPr marL="803275" marR="0" indent="-171450" algn="l" defTabSz="914400" rtl="0" eaLnBrk="1" fontAlgn="base" latinLnBrk="0" hangingPunct="1">
      <a:lnSpc>
        <a:spcPct val="100000"/>
      </a:lnSpc>
      <a:spcBef>
        <a:spcPts val="600"/>
      </a:spcBef>
      <a:spcAft>
        <a:spcPct val="0"/>
      </a:spcAft>
      <a:buClr>
        <a:schemeClr val="bg1"/>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1380" userDrawn="1">
          <p15:clr>
            <a:srgbClr val="F26B43"/>
          </p15:clr>
        </p15:guide>
        <p15:guide id="2" pos="2160" userDrawn="1">
          <p15:clr>
            <a:srgbClr val="F26B43"/>
          </p15:clr>
        </p15:guide>
        <p15:guide id="3" orient="horz" pos="1308" userDrawn="1">
          <p15:clr>
            <a:srgbClr val="F26B43"/>
          </p15:clr>
        </p15:guide>
        <p15:guide id="4" orient="horz" pos="132"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36538"/>
            <a:ext cx="3251200" cy="1828800"/>
          </a:xfrm>
        </p:spPr>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IBM Security / © 2019 IBM Corporation</a:t>
            </a:r>
            <a:endParaRPr lang="en-US" dirty="0"/>
          </a:p>
        </p:txBody>
      </p:sp>
      <p:sp>
        <p:nvSpPr>
          <p:cNvPr id="6" name="Header Placeholder 5">
            <a:extLst>
              <a:ext uri="{FF2B5EF4-FFF2-40B4-BE49-F238E27FC236}">
                <a16:creationId xmlns:a16="http://schemas.microsoft.com/office/drawing/2014/main" id="{BA509C9A-5417-CE42-AA2A-D836378792BC}"/>
              </a:ext>
            </a:extLst>
          </p:cNvPr>
          <p:cNvSpPr>
            <a:spLocks noGrp="1"/>
          </p:cNvSpPr>
          <p:nvPr>
            <p:ph type="hdr" sz="quarter"/>
          </p:nvPr>
        </p:nvSpPr>
        <p:spPr/>
        <p:txBody>
          <a:bodyPr/>
          <a:lstStyle/>
          <a:p>
            <a:endParaRPr lang="en-US" dirty="0"/>
          </a:p>
        </p:txBody>
      </p:sp>
      <p:sp>
        <p:nvSpPr>
          <p:cNvPr id="10" name="Notes Placeholder 9">
            <a:extLst>
              <a:ext uri="{FF2B5EF4-FFF2-40B4-BE49-F238E27FC236}">
                <a16:creationId xmlns:a16="http://schemas.microsoft.com/office/drawing/2014/main" id="{B60A2353-1BE5-F84D-820F-E1377842F6E2}"/>
              </a:ext>
            </a:extLst>
          </p:cNvPr>
          <p:cNvSpPr>
            <a:spLocks noGrp="1"/>
          </p:cNvSpPr>
          <p:nvPr>
            <p:ph type="body" idx="1"/>
          </p:nvPr>
        </p:nvSpPr>
        <p:spPr/>
        <p:txBody>
          <a:bodyPr/>
          <a:lstStyle/>
          <a:p>
            <a:pPr marL="171450" indent="-171450" defTabSz="914400" fontAlgn="base">
              <a:lnSpc>
                <a:spcPct val="90000"/>
              </a:lnSpc>
              <a:spcBef>
                <a:spcPct val="0"/>
              </a:spcBef>
              <a:spcAft>
                <a:spcPts val="600"/>
              </a:spcAft>
              <a:buFont typeface="Arial" panose="020B0604020202020204" pitchFamily="34" charset="0"/>
              <a:buChar char="•"/>
            </a:pPr>
            <a:endParaRPr kumimoji="0" lang="en-US" sz="1000" u="none" strike="noStrike" cap="none" normalizeH="0" baseline="0" dirty="0">
              <a:ln>
                <a:noFill/>
              </a:ln>
              <a:effectLst/>
              <a:ea typeface="IBM Plex Sans" charset="0"/>
              <a:cs typeface="IBM Plex Sans" charset="0"/>
            </a:endParaRPr>
          </a:p>
        </p:txBody>
      </p:sp>
    </p:spTree>
    <p:extLst>
      <p:ext uri="{BB962C8B-B14F-4D97-AF65-F5344CB8AC3E}">
        <p14:creationId xmlns:p14="http://schemas.microsoft.com/office/powerpoint/2010/main" val="3731595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230188"/>
            <a:ext cx="3182937" cy="1790700"/>
          </a:xfrm>
        </p:spPr>
      </p:sp>
      <p:sp>
        <p:nvSpPr>
          <p:cNvPr id="3" name="Notes Placeholder 2"/>
          <p:cNvSpPr>
            <a:spLocks noGrp="1"/>
          </p:cNvSpPr>
          <p:nvPr>
            <p:ph type="body" idx="1"/>
          </p:nvPr>
        </p:nvSpPr>
        <p:spPr>
          <a:xfrm>
            <a:off x="224591" y="2201436"/>
            <a:ext cx="6407235" cy="6170925"/>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a:extLst>
              <a:ext uri="{FF2B5EF4-FFF2-40B4-BE49-F238E27FC236}">
                <a16:creationId xmlns:a16="http://schemas.microsoft.com/office/drawing/2014/main" id="{8C807FBB-6FEA-3E4D-B983-A83FCFBAB9F6}"/>
              </a:ext>
            </a:extLst>
          </p:cNvPr>
          <p:cNvSpPr>
            <a:spLocks noGrp="1"/>
          </p:cNvSpPr>
          <p:nvPr>
            <p:ph type="ftr" sz="quarter" idx="4"/>
          </p:nvPr>
        </p:nvSpPr>
        <p:spPr/>
        <p:txBody>
          <a:bodyPr/>
          <a:lstStyle/>
          <a:p>
            <a:r>
              <a:rPr lang="en-US"/>
              <a:t>IBM Security / © 2019 IBM Corporation</a:t>
            </a:r>
            <a:endParaRPr lang="en-US" dirty="0"/>
          </a:p>
        </p:txBody>
      </p:sp>
      <p:sp>
        <p:nvSpPr>
          <p:cNvPr id="6" name="Header Placeholder 5">
            <a:extLst>
              <a:ext uri="{FF2B5EF4-FFF2-40B4-BE49-F238E27FC236}">
                <a16:creationId xmlns:a16="http://schemas.microsoft.com/office/drawing/2014/main" id="{8F28F568-3183-914C-A745-2477F5F37F7D}"/>
              </a:ext>
            </a:extLst>
          </p:cNvPr>
          <p:cNvSpPr>
            <a:spLocks noGrp="1"/>
          </p:cNvSpPr>
          <p:nvPr>
            <p:ph type="hdr" sz="quarter"/>
          </p:nvPr>
        </p:nvSpPr>
        <p:spPr>
          <a:xfrm>
            <a:off x="218071" y="230186"/>
            <a:ext cx="1585600" cy="621691"/>
          </a:xfrm>
        </p:spPr>
        <p:txBody>
          <a:bodyPr/>
          <a:lstStyle/>
          <a:p>
            <a:endParaRPr lang="en-US" dirty="0"/>
          </a:p>
        </p:txBody>
      </p:sp>
    </p:spTree>
    <p:extLst>
      <p:ext uri="{BB962C8B-B14F-4D97-AF65-F5344CB8AC3E}">
        <p14:creationId xmlns:p14="http://schemas.microsoft.com/office/powerpoint/2010/main" val="96195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230188"/>
            <a:ext cx="3182937" cy="1790700"/>
          </a:xfrm>
        </p:spPr>
      </p:sp>
      <p:sp>
        <p:nvSpPr>
          <p:cNvPr id="3" name="Notes Placeholder 2"/>
          <p:cNvSpPr>
            <a:spLocks noGrp="1"/>
          </p:cNvSpPr>
          <p:nvPr>
            <p:ph type="body" idx="1"/>
          </p:nvPr>
        </p:nvSpPr>
        <p:spPr>
          <a:xfrm>
            <a:off x="224591" y="2201436"/>
            <a:ext cx="6407235" cy="6170925"/>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a:extLst>
              <a:ext uri="{FF2B5EF4-FFF2-40B4-BE49-F238E27FC236}">
                <a16:creationId xmlns:a16="http://schemas.microsoft.com/office/drawing/2014/main" id="{8C807FBB-6FEA-3E4D-B983-A83FCFBAB9F6}"/>
              </a:ext>
            </a:extLst>
          </p:cNvPr>
          <p:cNvSpPr>
            <a:spLocks noGrp="1"/>
          </p:cNvSpPr>
          <p:nvPr>
            <p:ph type="ftr" sz="quarter" idx="4"/>
          </p:nvPr>
        </p:nvSpPr>
        <p:spPr/>
        <p:txBody>
          <a:bodyPr/>
          <a:lstStyle/>
          <a:p>
            <a:r>
              <a:rPr lang="en-US"/>
              <a:t>IBM Security / © 2019 IBM Corporation</a:t>
            </a:r>
            <a:endParaRPr lang="en-US" dirty="0"/>
          </a:p>
        </p:txBody>
      </p:sp>
      <p:sp>
        <p:nvSpPr>
          <p:cNvPr id="6" name="Header Placeholder 5">
            <a:extLst>
              <a:ext uri="{FF2B5EF4-FFF2-40B4-BE49-F238E27FC236}">
                <a16:creationId xmlns:a16="http://schemas.microsoft.com/office/drawing/2014/main" id="{8F28F568-3183-914C-A745-2477F5F37F7D}"/>
              </a:ext>
            </a:extLst>
          </p:cNvPr>
          <p:cNvSpPr>
            <a:spLocks noGrp="1"/>
          </p:cNvSpPr>
          <p:nvPr>
            <p:ph type="hdr" sz="quarter"/>
          </p:nvPr>
        </p:nvSpPr>
        <p:spPr>
          <a:xfrm>
            <a:off x="218071" y="230186"/>
            <a:ext cx="1585600" cy="621691"/>
          </a:xfrm>
        </p:spPr>
        <p:txBody>
          <a:bodyPr/>
          <a:lstStyle/>
          <a:p>
            <a:endParaRPr lang="en-US" dirty="0"/>
          </a:p>
        </p:txBody>
      </p:sp>
    </p:spTree>
    <p:extLst>
      <p:ext uri="{BB962C8B-B14F-4D97-AF65-F5344CB8AC3E}">
        <p14:creationId xmlns:p14="http://schemas.microsoft.com/office/powerpoint/2010/main" val="647548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230188"/>
            <a:ext cx="3182937" cy="1790700"/>
          </a:xfrm>
        </p:spPr>
      </p:sp>
      <p:sp>
        <p:nvSpPr>
          <p:cNvPr id="3" name="Notes Placeholder 2"/>
          <p:cNvSpPr>
            <a:spLocks noGrp="1"/>
          </p:cNvSpPr>
          <p:nvPr>
            <p:ph type="body" idx="1"/>
          </p:nvPr>
        </p:nvSpPr>
        <p:spPr>
          <a:xfrm>
            <a:off x="224591" y="2201436"/>
            <a:ext cx="6407235" cy="6170925"/>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a:extLst>
              <a:ext uri="{FF2B5EF4-FFF2-40B4-BE49-F238E27FC236}">
                <a16:creationId xmlns:a16="http://schemas.microsoft.com/office/drawing/2014/main" id="{8C807FBB-6FEA-3E4D-B983-A83FCFBAB9F6}"/>
              </a:ext>
            </a:extLst>
          </p:cNvPr>
          <p:cNvSpPr>
            <a:spLocks noGrp="1"/>
          </p:cNvSpPr>
          <p:nvPr>
            <p:ph type="ftr" sz="quarter" idx="4"/>
          </p:nvPr>
        </p:nvSpPr>
        <p:spPr/>
        <p:txBody>
          <a:bodyPr/>
          <a:lstStyle/>
          <a:p>
            <a:r>
              <a:rPr lang="en-US"/>
              <a:t>IBM Security / © 2019 IBM Corporation</a:t>
            </a:r>
            <a:endParaRPr lang="en-US" dirty="0"/>
          </a:p>
        </p:txBody>
      </p:sp>
      <p:sp>
        <p:nvSpPr>
          <p:cNvPr id="6" name="Header Placeholder 5">
            <a:extLst>
              <a:ext uri="{FF2B5EF4-FFF2-40B4-BE49-F238E27FC236}">
                <a16:creationId xmlns:a16="http://schemas.microsoft.com/office/drawing/2014/main" id="{8F28F568-3183-914C-A745-2477F5F37F7D}"/>
              </a:ext>
            </a:extLst>
          </p:cNvPr>
          <p:cNvSpPr>
            <a:spLocks noGrp="1"/>
          </p:cNvSpPr>
          <p:nvPr>
            <p:ph type="hdr" sz="quarter"/>
          </p:nvPr>
        </p:nvSpPr>
        <p:spPr>
          <a:xfrm>
            <a:off x="218071" y="230186"/>
            <a:ext cx="1585600" cy="621691"/>
          </a:xfrm>
        </p:spPr>
        <p:txBody>
          <a:bodyPr/>
          <a:lstStyle/>
          <a:p>
            <a:endParaRPr lang="en-US" dirty="0"/>
          </a:p>
        </p:txBody>
      </p:sp>
    </p:spTree>
    <p:extLst>
      <p:ext uri="{BB962C8B-B14F-4D97-AF65-F5344CB8AC3E}">
        <p14:creationId xmlns:p14="http://schemas.microsoft.com/office/powerpoint/2010/main" val="1878454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230188"/>
            <a:ext cx="3182937" cy="1790700"/>
          </a:xfrm>
        </p:spPr>
      </p:sp>
      <p:sp>
        <p:nvSpPr>
          <p:cNvPr id="3" name="Notes Placeholder 2"/>
          <p:cNvSpPr>
            <a:spLocks noGrp="1"/>
          </p:cNvSpPr>
          <p:nvPr>
            <p:ph type="body" idx="1"/>
          </p:nvPr>
        </p:nvSpPr>
        <p:spPr>
          <a:xfrm>
            <a:off x="224591" y="2201436"/>
            <a:ext cx="6407235" cy="6170925"/>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a:extLst>
              <a:ext uri="{FF2B5EF4-FFF2-40B4-BE49-F238E27FC236}">
                <a16:creationId xmlns:a16="http://schemas.microsoft.com/office/drawing/2014/main" id="{8C807FBB-6FEA-3E4D-B983-A83FCFBAB9F6}"/>
              </a:ext>
            </a:extLst>
          </p:cNvPr>
          <p:cNvSpPr>
            <a:spLocks noGrp="1"/>
          </p:cNvSpPr>
          <p:nvPr>
            <p:ph type="ftr" sz="quarter" idx="4"/>
          </p:nvPr>
        </p:nvSpPr>
        <p:spPr/>
        <p:txBody>
          <a:bodyPr/>
          <a:lstStyle/>
          <a:p>
            <a:r>
              <a:rPr lang="en-US"/>
              <a:t>IBM Security / © 2019 IBM Corporation</a:t>
            </a:r>
            <a:endParaRPr lang="en-US" dirty="0"/>
          </a:p>
        </p:txBody>
      </p:sp>
      <p:sp>
        <p:nvSpPr>
          <p:cNvPr id="6" name="Header Placeholder 5">
            <a:extLst>
              <a:ext uri="{FF2B5EF4-FFF2-40B4-BE49-F238E27FC236}">
                <a16:creationId xmlns:a16="http://schemas.microsoft.com/office/drawing/2014/main" id="{8F28F568-3183-914C-A745-2477F5F37F7D}"/>
              </a:ext>
            </a:extLst>
          </p:cNvPr>
          <p:cNvSpPr>
            <a:spLocks noGrp="1"/>
          </p:cNvSpPr>
          <p:nvPr>
            <p:ph type="hdr" sz="quarter"/>
          </p:nvPr>
        </p:nvSpPr>
        <p:spPr>
          <a:xfrm>
            <a:off x="218071" y="230186"/>
            <a:ext cx="1585600" cy="621691"/>
          </a:xfrm>
        </p:spPr>
        <p:txBody>
          <a:bodyPr/>
          <a:lstStyle/>
          <a:p>
            <a:endParaRPr lang="en-US" dirty="0"/>
          </a:p>
        </p:txBody>
      </p:sp>
    </p:spTree>
    <p:extLst>
      <p:ext uri="{BB962C8B-B14F-4D97-AF65-F5344CB8AC3E}">
        <p14:creationId xmlns:p14="http://schemas.microsoft.com/office/powerpoint/2010/main" val="899318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230188"/>
            <a:ext cx="3182937" cy="1790700"/>
          </a:xfrm>
        </p:spPr>
      </p:sp>
      <p:sp>
        <p:nvSpPr>
          <p:cNvPr id="3" name="Notes Placeholder 2"/>
          <p:cNvSpPr>
            <a:spLocks noGrp="1"/>
          </p:cNvSpPr>
          <p:nvPr>
            <p:ph type="body" idx="1"/>
          </p:nvPr>
        </p:nvSpPr>
        <p:spPr>
          <a:xfrm>
            <a:off x="224591" y="2201436"/>
            <a:ext cx="6407235" cy="6170925"/>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a:extLst>
              <a:ext uri="{FF2B5EF4-FFF2-40B4-BE49-F238E27FC236}">
                <a16:creationId xmlns:a16="http://schemas.microsoft.com/office/drawing/2014/main" id="{8C807FBB-6FEA-3E4D-B983-A83FCFBAB9F6}"/>
              </a:ext>
            </a:extLst>
          </p:cNvPr>
          <p:cNvSpPr>
            <a:spLocks noGrp="1"/>
          </p:cNvSpPr>
          <p:nvPr>
            <p:ph type="ftr" sz="quarter" idx="4"/>
          </p:nvPr>
        </p:nvSpPr>
        <p:spPr/>
        <p:txBody>
          <a:bodyPr/>
          <a:lstStyle/>
          <a:p>
            <a:r>
              <a:rPr lang="en-US"/>
              <a:t>IBM Security / © 2019 IBM Corporation</a:t>
            </a:r>
            <a:endParaRPr lang="en-US" dirty="0"/>
          </a:p>
        </p:txBody>
      </p:sp>
      <p:sp>
        <p:nvSpPr>
          <p:cNvPr id="6" name="Header Placeholder 5">
            <a:extLst>
              <a:ext uri="{FF2B5EF4-FFF2-40B4-BE49-F238E27FC236}">
                <a16:creationId xmlns:a16="http://schemas.microsoft.com/office/drawing/2014/main" id="{8F28F568-3183-914C-A745-2477F5F37F7D}"/>
              </a:ext>
            </a:extLst>
          </p:cNvPr>
          <p:cNvSpPr>
            <a:spLocks noGrp="1"/>
          </p:cNvSpPr>
          <p:nvPr>
            <p:ph type="hdr" sz="quarter"/>
          </p:nvPr>
        </p:nvSpPr>
        <p:spPr>
          <a:xfrm>
            <a:off x="218071" y="230186"/>
            <a:ext cx="1585600" cy="621691"/>
          </a:xfrm>
        </p:spPr>
        <p:txBody>
          <a:bodyPr/>
          <a:lstStyle/>
          <a:p>
            <a:endParaRPr lang="en-US" dirty="0"/>
          </a:p>
        </p:txBody>
      </p:sp>
    </p:spTree>
    <p:extLst>
      <p:ext uri="{BB962C8B-B14F-4D97-AF65-F5344CB8AC3E}">
        <p14:creationId xmlns:p14="http://schemas.microsoft.com/office/powerpoint/2010/main" val="188939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230188"/>
            <a:ext cx="3182937" cy="1790700"/>
          </a:xfrm>
        </p:spPr>
      </p:sp>
      <p:sp>
        <p:nvSpPr>
          <p:cNvPr id="3" name="Notes Placeholder 2"/>
          <p:cNvSpPr>
            <a:spLocks noGrp="1"/>
          </p:cNvSpPr>
          <p:nvPr>
            <p:ph type="body" idx="1"/>
          </p:nvPr>
        </p:nvSpPr>
        <p:spPr>
          <a:xfrm>
            <a:off x="224591" y="2201436"/>
            <a:ext cx="6407235" cy="6170925"/>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a:extLst>
              <a:ext uri="{FF2B5EF4-FFF2-40B4-BE49-F238E27FC236}">
                <a16:creationId xmlns:a16="http://schemas.microsoft.com/office/drawing/2014/main" id="{8C807FBB-6FEA-3E4D-B983-A83FCFBAB9F6}"/>
              </a:ext>
            </a:extLst>
          </p:cNvPr>
          <p:cNvSpPr>
            <a:spLocks noGrp="1"/>
          </p:cNvSpPr>
          <p:nvPr>
            <p:ph type="ftr" sz="quarter" idx="4"/>
          </p:nvPr>
        </p:nvSpPr>
        <p:spPr/>
        <p:txBody>
          <a:bodyPr/>
          <a:lstStyle/>
          <a:p>
            <a:r>
              <a:rPr lang="en-US"/>
              <a:t>IBM Security / © 2019 IBM Corporation</a:t>
            </a:r>
            <a:endParaRPr lang="en-US" dirty="0"/>
          </a:p>
        </p:txBody>
      </p:sp>
      <p:sp>
        <p:nvSpPr>
          <p:cNvPr id="6" name="Header Placeholder 5">
            <a:extLst>
              <a:ext uri="{FF2B5EF4-FFF2-40B4-BE49-F238E27FC236}">
                <a16:creationId xmlns:a16="http://schemas.microsoft.com/office/drawing/2014/main" id="{8F28F568-3183-914C-A745-2477F5F37F7D}"/>
              </a:ext>
            </a:extLst>
          </p:cNvPr>
          <p:cNvSpPr>
            <a:spLocks noGrp="1"/>
          </p:cNvSpPr>
          <p:nvPr>
            <p:ph type="hdr" sz="quarter"/>
          </p:nvPr>
        </p:nvSpPr>
        <p:spPr>
          <a:xfrm>
            <a:off x="218071" y="230186"/>
            <a:ext cx="1585600" cy="621691"/>
          </a:xfrm>
        </p:spPr>
        <p:txBody>
          <a:bodyPr/>
          <a:lstStyle/>
          <a:p>
            <a:endParaRPr lang="en-US" dirty="0"/>
          </a:p>
        </p:txBody>
      </p:sp>
    </p:spTree>
    <p:extLst>
      <p:ext uri="{BB962C8B-B14F-4D97-AF65-F5344CB8AC3E}">
        <p14:creationId xmlns:p14="http://schemas.microsoft.com/office/powerpoint/2010/main" val="355736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230188"/>
            <a:ext cx="3182937" cy="1790700"/>
          </a:xfrm>
        </p:spPr>
      </p:sp>
      <p:sp>
        <p:nvSpPr>
          <p:cNvPr id="3" name="Notes Placeholder 2"/>
          <p:cNvSpPr>
            <a:spLocks noGrp="1"/>
          </p:cNvSpPr>
          <p:nvPr>
            <p:ph type="body" idx="1"/>
          </p:nvPr>
        </p:nvSpPr>
        <p:spPr>
          <a:xfrm>
            <a:off x="224591" y="2190750"/>
            <a:ext cx="6407235" cy="6200861"/>
          </a:xfrm>
          <a:prstGeom prst="rect">
            <a:avLst/>
          </a:prstGeom>
        </p:spPr>
        <p:txBody>
          <a:bodyPr/>
          <a:lstStyle/>
          <a:p>
            <a:r>
              <a:rPr lang="en-US" dirty="0"/>
              <a:t>Optional end slide</a:t>
            </a:r>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a:extLst>
              <a:ext uri="{FF2B5EF4-FFF2-40B4-BE49-F238E27FC236}">
                <a16:creationId xmlns:a16="http://schemas.microsoft.com/office/drawing/2014/main" id="{68B76136-0D5B-764D-B1C0-02DDCEF90A02}"/>
              </a:ext>
            </a:extLst>
          </p:cNvPr>
          <p:cNvSpPr>
            <a:spLocks noGrp="1"/>
          </p:cNvSpPr>
          <p:nvPr>
            <p:ph type="ftr" sz="quarter" idx="4"/>
          </p:nvPr>
        </p:nvSpPr>
        <p:spPr/>
        <p:txBody>
          <a:bodyPr/>
          <a:lstStyle/>
          <a:p>
            <a:r>
              <a:rPr lang="en-US"/>
              <a:t>IBM Security / © 2019 IBM Corporation</a:t>
            </a:r>
            <a:endParaRPr lang="en-US" dirty="0"/>
          </a:p>
        </p:txBody>
      </p:sp>
      <p:sp>
        <p:nvSpPr>
          <p:cNvPr id="6" name="Header Placeholder 5">
            <a:extLst>
              <a:ext uri="{FF2B5EF4-FFF2-40B4-BE49-F238E27FC236}">
                <a16:creationId xmlns:a16="http://schemas.microsoft.com/office/drawing/2014/main" id="{C10C545B-750E-9843-8990-02C1866859F3}"/>
              </a:ext>
            </a:extLst>
          </p:cNvPr>
          <p:cNvSpPr>
            <a:spLocks noGrp="1"/>
          </p:cNvSpPr>
          <p:nvPr>
            <p:ph type="hdr" sz="quarter"/>
          </p:nvPr>
        </p:nvSpPr>
        <p:spPr>
          <a:xfrm>
            <a:off x="218071" y="230186"/>
            <a:ext cx="1585600" cy="621691"/>
          </a:xfrm>
        </p:spPr>
        <p:txBody>
          <a:bodyPr/>
          <a:lstStyle/>
          <a:p>
            <a:endParaRPr lang="en-US" dirty="0"/>
          </a:p>
        </p:txBody>
      </p:sp>
    </p:spTree>
    <p:extLst>
      <p:ext uri="{BB962C8B-B14F-4D97-AF65-F5344CB8AC3E}">
        <p14:creationId xmlns:p14="http://schemas.microsoft.com/office/powerpoint/2010/main" val="2542877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securityintelligence.com/" TargetMode="External"/><Relationship Id="rId7" Type="http://schemas.openxmlformats.org/officeDocument/2006/relationships/hyperlink" Target="https://www.youtube.com/ibmsecurity" TargetMode="External"/><Relationship Id="rId2" Type="http://schemas.openxmlformats.org/officeDocument/2006/relationships/hyperlink" Target="https://www.ibm.com/security" TargetMode="External"/><Relationship Id="rId1" Type="http://schemas.openxmlformats.org/officeDocument/2006/relationships/slideMaster" Target="../slideMasters/slideMaster1.xml"/><Relationship Id="rId6" Type="http://schemas.openxmlformats.org/officeDocument/2006/relationships/hyperlink" Target="https://twitter.com/IBMSecurity?ref_src=twsrc%5Egoogle%7Ctwcamp%5Eserp%7Ctwgr%5Eauthor" TargetMode="External"/><Relationship Id="rId5" Type="http://schemas.openxmlformats.org/officeDocument/2006/relationships/hyperlink" Target="https://exchange.xforce.ibmcloud.com/" TargetMode="External"/><Relationship Id="rId4" Type="http://schemas.openxmlformats.org/officeDocument/2006/relationships/hyperlink" Target="https://www.ibm.com/security/community" TargetMode="External"/><Relationship Id="rId9"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8" Type="http://schemas.openxmlformats.org/officeDocument/2006/relationships/hyperlink" Target="https://www.youtube.com/ibmsecurity" TargetMode="External"/><Relationship Id="rId3" Type="http://schemas.openxmlformats.org/officeDocument/2006/relationships/hyperlink" Target="https://www.ibm.com/security" TargetMode="External"/><Relationship Id="rId7" Type="http://schemas.openxmlformats.org/officeDocument/2006/relationships/hyperlink" Target="https://twitter.com/IBMSecurity?ref_src=twsrc%5Egoogle%7Ctwcamp%5Eserp%7Ctwgr%5Eauthor" TargetMode="External"/><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hyperlink" Target="https://exchange.xforce.ibmcloud.com/" TargetMode="External"/><Relationship Id="rId5" Type="http://schemas.openxmlformats.org/officeDocument/2006/relationships/hyperlink" Target="https://www.ibm.com/security/community" TargetMode="External"/><Relationship Id="rId4" Type="http://schemas.openxmlformats.org/officeDocument/2006/relationships/hyperlink" Target="https://securityintelligence.com/" TargetMode="External"/><Relationship Id="rId9" Type="http://schemas.openxmlformats.org/officeDocument/2006/relationships/image" Target="../media/image1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n purple&gt;blue aurora">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9FAA2A-B846-D041-97E8-6C35CD7C1213}"/>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7" name="Picture 6"/>
          <p:cNvPicPr>
            <a:picLocks noChangeAspect="1"/>
          </p:cNvPicPr>
          <p:nvPr userDrawn="1"/>
        </p:nvPicPr>
        <p:blipFill>
          <a:blip r:embed="rId3"/>
          <a:stretch>
            <a:fillRect/>
          </a:stretch>
        </p:blipFill>
        <p:spPr>
          <a:xfrm>
            <a:off x="8393811" y="4693077"/>
            <a:ext cx="521589" cy="206791"/>
          </a:xfrm>
          <a:prstGeom prst="rect">
            <a:avLst/>
          </a:prstGeom>
        </p:spPr>
      </p:pic>
      <p:sp>
        <p:nvSpPr>
          <p:cNvPr id="3" name="Title 2">
            <a:extLst>
              <a:ext uri="{FF2B5EF4-FFF2-40B4-BE49-F238E27FC236}">
                <a16:creationId xmlns:a16="http://schemas.microsoft.com/office/drawing/2014/main" id="{44848B66-AA68-C24D-9965-D0F8C271AE4B}"/>
              </a:ext>
            </a:extLst>
          </p:cNvPr>
          <p:cNvSpPr>
            <a:spLocks noGrp="1"/>
          </p:cNvSpPr>
          <p:nvPr>
            <p:ph type="title"/>
          </p:nvPr>
        </p:nvSpPr>
        <p:spPr>
          <a:xfrm>
            <a:off x="210311" y="201168"/>
            <a:ext cx="6419077" cy="332399"/>
          </a:xfrm>
        </p:spPr>
        <p:txBody>
          <a:bodyPr/>
          <a:lstStyle>
            <a:lvl1pPr>
              <a:defRPr>
                <a:solidFill>
                  <a:srgbClr val="FFFFFF"/>
                </a:solidFill>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86671869-365A-AC49-AC54-C3DB1B257E09}"/>
              </a:ext>
            </a:extLst>
          </p:cNvPr>
          <p:cNvPicPr>
            <a:picLocks noChangeAspect="1"/>
          </p:cNvPicPr>
          <p:nvPr userDrawn="1"/>
        </p:nvPicPr>
        <p:blipFill>
          <a:blip r:embed="rId4"/>
          <a:stretch>
            <a:fillRect/>
          </a:stretch>
        </p:blipFill>
        <p:spPr>
          <a:xfrm>
            <a:off x="94799" y="4577088"/>
            <a:ext cx="1538372" cy="521207"/>
          </a:xfrm>
          <a:prstGeom prst="rect">
            <a:avLst/>
          </a:prstGeom>
        </p:spPr>
      </p:pic>
    </p:spTree>
    <p:extLst>
      <p:ext uri="{BB962C8B-B14F-4D97-AF65-F5344CB8AC3E}">
        <p14:creationId xmlns:p14="http://schemas.microsoft.com/office/powerpoint/2010/main" val="217838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3FC6DB6-F663-8544-B72A-23C78CABD16A}"/>
              </a:ext>
            </a:extLst>
          </p:cNvPr>
          <p:cNvSpPr>
            <a:spLocks noGrp="1"/>
          </p:cNvSpPr>
          <p:nvPr>
            <p:ph type="pic" sz="quarter" idx="21"/>
          </p:nvPr>
        </p:nvSpPr>
        <p:spPr>
          <a:xfrm>
            <a:off x="0" y="0"/>
            <a:ext cx="9144000" cy="2566988"/>
          </a:xfrm>
        </p:spPr>
        <p:txBody>
          <a:bodyPr/>
          <a:lstStyle>
            <a:lvl1pPr>
              <a:defRPr b="0" i="0">
                <a:latin typeface="IBM Plex Sans" panose="020B0503050203000203" pitchFamily="34" charset="0"/>
              </a:defRPr>
            </a:lvl1pPr>
          </a:lstStyle>
          <a:p>
            <a:r>
              <a:rPr lang="en-US"/>
              <a:t>Click icon to add picture</a:t>
            </a:r>
            <a:endParaRPr lang="en-US" dirty="0"/>
          </a:p>
        </p:txBody>
      </p:sp>
      <p:sp>
        <p:nvSpPr>
          <p:cNvPr id="6" name="Content Placeholder 5"/>
          <p:cNvSpPr>
            <a:spLocks noGrp="1"/>
          </p:cNvSpPr>
          <p:nvPr>
            <p:ph sz="quarter" idx="17"/>
          </p:nvPr>
        </p:nvSpPr>
        <p:spPr>
          <a:xfrm>
            <a:off x="4572000" y="2570162"/>
            <a:ext cx="2286000" cy="2573338"/>
          </a:xfrm>
          <a:noFill/>
          <a:ln w="19050">
            <a:noFill/>
          </a:ln>
        </p:spPr>
        <p:txBody>
          <a:bodyPr lIns="219456" tIns="201168" rIns="228600" bIns="228600"/>
          <a:lstStyle>
            <a:lvl1pPr>
              <a:defRPr b="0" i="0">
                <a:solidFill>
                  <a:schemeClr val="tx1"/>
                </a:solidFill>
                <a:latin typeface="IBM Plex Sans" panose="020B0503050203000203" pitchFamily="34" charset="0"/>
              </a:defRPr>
            </a:lvl1pPr>
          </a:lstStyle>
          <a:p>
            <a:pPr lvl="0"/>
            <a:r>
              <a:rPr lang="en-US"/>
              <a:t>Click to edit Master text styles</a:t>
            </a:r>
          </a:p>
        </p:txBody>
      </p:sp>
      <p:sp>
        <p:nvSpPr>
          <p:cNvPr id="11" name="Content Placeholder 10"/>
          <p:cNvSpPr>
            <a:spLocks noGrp="1"/>
          </p:cNvSpPr>
          <p:nvPr>
            <p:ph sz="quarter" idx="18"/>
          </p:nvPr>
        </p:nvSpPr>
        <p:spPr>
          <a:xfrm>
            <a:off x="6858000" y="2570162"/>
            <a:ext cx="2286000" cy="2573338"/>
          </a:xfrm>
          <a:noFill/>
          <a:ln w="19050">
            <a:noFill/>
          </a:ln>
        </p:spPr>
        <p:txBody>
          <a:bodyPr lIns="219456" tIns="201168" rIns="228600" bIns="228600"/>
          <a:lstStyle>
            <a:lvl1pPr>
              <a:defRPr b="0" i="0">
                <a:solidFill>
                  <a:schemeClr val="tx1"/>
                </a:solidFill>
                <a:latin typeface="IBM Plex Sans" panose="020B0503050203000203" pitchFamily="34" charset="0"/>
              </a:defRPr>
            </a:lvl1pPr>
          </a:lstStyle>
          <a:p>
            <a:pPr lvl="0"/>
            <a:r>
              <a:rPr lang="en-US"/>
              <a:t>Click to edit Master text styles</a:t>
            </a:r>
          </a:p>
        </p:txBody>
      </p:sp>
      <p:sp>
        <p:nvSpPr>
          <p:cNvPr id="14" name="Content Placeholder 13"/>
          <p:cNvSpPr>
            <a:spLocks noGrp="1"/>
          </p:cNvSpPr>
          <p:nvPr>
            <p:ph sz="quarter" idx="19"/>
          </p:nvPr>
        </p:nvSpPr>
        <p:spPr>
          <a:xfrm>
            <a:off x="2286001" y="2570162"/>
            <a:ext cx="2286000" cy="2573337"/>
          </a:xfrm>
          <a:noFill/>
          <a:ln w="19050">
            <a:noFill/>
          </a:ln>
        </p:spPr>
        <p:txBody>
          <a:bodyPr lIns="219456" tIns="201168" rIns="228600" bIns="228600"/>
          <a:lstStyle>
            <a:lvl1pPr>
              <a:defRPr b="0" i="0">
                <a:solidFill>
                  <a:schemeClr val="tx1"/>
                </a:solidFill>
                <a:latin typeface="IBM Plex Sans" panose="020B0503050203000203" pitchFamily="34" charset="0"/>
              </a:defRPr>
            </a:lvl1pPr>
          </a:lstStyle>
          <a:p>
            <a:pPr lvl="0"/>
            <a:r>
              <a:rPr lang="en-US"/>
              <a:t>Click to edit Master text styles</a:t>
            </a:r>
          </a:p>
        </p:txBody>
      </p:sp>
      <p:sp>
        <p:nvSpPr>
          <p:cNvPr id="7" name="Content Placeholder 6"/>
          <p:cNvSpPr>
            <a:spLocks noGrp="1"/>
          </p:cNvSpPr>
          <p:nvPr>
            <p:ph sz="quarter" idx="20"/>
          </p:nvPr>
        </p:nvSpPr>
        <p:spPr>
          <a:xfrm>
            <a:off x="0" y="2570162"/>
            <a:ext cx="2286000" cy="2573337"/>
          </a:xfrm>
          <a:noFill/>
          <a:ln w="19050">
            <a:noFill/>
          </a:ln>
        </p:spPr>
        <p:txBody>
          <a:bodyPr lIns="219456" tIns="201168" rIns="228600" bIns="228600"/>
          <a:lstStyle>
            <a:lvl1pPr>
              <a:defRPr b="0" i="0">
                <a:solidFill>
                  <a:schemeClr val="tx1"/>
                </a:solidFill>
                <a:latin typeface="IBM Plex Sans" panose="020B0503050203000203" pitchFamily="34" charset="0"/>
              </a:defRPr>
            </a:lvl1pPr>
          </a:lstStyle>
          <a:p>
            <a:pPr lvl="0"/>
            <a:r>
              <a:rPr lang="en-US"/>
              <a:t>Click to edit Master text styles</a:t>
            </a:r>
          </a:p>
        </p:txBody>
      </p:sp>
      <p:sp>
        <p:nvSpPr>
          <p:cNvPr id="2" name="Title 1"/>
          <p:cNvSpPr>
            <a:spLocks noGrp="1"/>
          </p:cNvSpPr>
          <p:nvPr>
            <p:ph type="title"/>
          </p:nvPr>
        </p:nvSpPr>
        <p:spPr>
          <a:xfrm>
            <a:off x="0" y="-1"/>
            <a:ext cx="9144000" cy="908859"/>
          </a:xfrm>
          <a:noFill/>
        </p:spPr>
        <p:txBody>
          <a:bodyPr lIns="182880" tIns="164592" rIns="228600" bIns="228600"/>
          <a:lstStyle>
            <a:lvl1pPr>
              <a:defRPr sz="4800"/>
            </a:lvl1pPr>
          </a:lstStyle>
          <a:p>
            <a:r>
              <a:rPr lang="en-US"/>
              <a:t>Click to edit Master title style</a:t>
            </a:r>
            <a:endParaRPr lang="en-US" dirty="0"/>
          </a:p>
        </p:txBody>
      </p:sp>
      <p:grpSp>
        <p:nvGrpSpPr>
          <p:cNvPr id="12" name="Group 11">
            <a:extLst>
              <a:ext uri="{FF2B5EF4-FFF2-40B4-BE49-F238E27FC236}">
                <a16:creationId xmlns:a16="http://schemas.microsoft.com/office/drawing/2014/main" id="{F36D69E9-254D-644D-8C1D-46C37B0583FB}"/>
              </a:ext>
            </a:extLst>
          </p:cNvPr>
          <p:cNvGrpSpPr/>
          <p:nvPr userDrawn="1"/>
        </p:nvGrpSpPr>
        <p:grpSpPr>
          <a:xfrm>
            <a:off x="2286000" y="2800952"/>
            <a:ext cx="4572000" cy="1692559"/>
            <a:chOff x="2286000" y="2569462"/>
            <a:chExt cx="4572000" cy="1924050"/>
          </a:xfrm>
        </p:grpSpPr>
        <p:cxnSp>
          <p:nvCxnSpPr>
            <p:cNvPr id="13" name="Straight Connector 12">
              <a:extLst>
                <a:ext uri="{FF2B5EF4-FFF2-40B4-BE49-F238E27FC236}">
                  <a16:creationId xmlns:a16="http://schemas.microsoft.com/office/drawing/2014/main" id="{AFB0E57D-C960-3344-993A-8169C2BEDF84}"/>
                </a:ext>
              </a:extLst>
            </p:cNvPr>
            <p:cNvCxnSpPr>
              <a:cxnSpLocks/>
            </p:cNvCxnSpPr>
            <p:nvPr/>
          </p:nvCxnSpPr>
          <p:spPr bwMode="auto">
            <a:xfrm>
              <a:off x="2286000" y="2569462"/>
              <a:ext cx="0" cy="19240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F92D36A-8B5C-1D4E-A115-8CBC6E37567A}"/>
                </a:ext>
              </a:extLst>
            </p:cNvPr>
            <p:cNvCxnSpPr>
              <a:cxnSpLocks/>
            </p:cNvCxnSpPr>
            <p:nvPr/>
          </p:nvCxnSpPr>
          <p:spPr bwMode="auto">
            <a:xfrm>
              <a:off x="4572000" y="2569462"/>
              <a:ext cx="0" cy="19240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3B54559-51C6-3948-B044-E20ABFD6F32B}"/>
                </a:ext>
              </a:extLst>
            </p:cNvPr>
            <p:cNvCxnSpPr>
              <a:cxnSpLocks/>
            </p:cNvCxnSpPr>
            <p:nvPr/>
          </p:nvCxnSpPr>
          <p:spPr bwMode="auto">
            <a:xfrm>
              <a:off x="6858000" y="2569462"/>
              <a:ext cx="0" cy="192405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sp>
        <p:nvSpPr>
          <p:cNvPr id="5" name="Footer Placeholder 4">
            <a:extLst>
              <a:ext uri="{FF2B5EF4-FFF2-40B4-BE49-F238E27FC236}">
                <a16:creationId xmlns:a16="http://schemas.microsoft.com/office/drawing/2014/main" id="{3FF04C16-A68F-8148-9198-5D2DDFA72B0E}"/>
              </a:ext>
            </a:extLst>
          </p:cNvPr>
          <p:cNvSpPr>
            <a:spLocks noGrp="1"/>
          </p:cNvSpPr>
          <p:nvPr>
            <p:ph type="ftr" sz="quarter" idx="22"/>
          </p:nvPr>
        </p:nvSpPr>
        <p:spPr/>
        <p:txBody>
          <a:bodyPr/>
          <a:lstStyle>
            <a:lvl1pPr>
              <a:defRPr>
                <a:solidFill>
                  <a:srgbClr val="6F6F6F"/>
                </a:solidFill>
              </a:defRPr>
            </a:lvl1pPr>
          </a:lstStyle>
          <a:p>
            <a:r>
              <a:rPr lang="en-US"/>
              <a:t>IBM Security / © 2022 IBM Corporation</a:t>
            </a:r>
            <a:endParaRPr lang="en-US" dirty="0"/>
          </a:p>
        </p:txBody>
      </p:sp>
      <p:sp>
        <p:nvSpPr>
          <p:cNvPr id="8" name="Slide Number Placeholder 7">
            <a:extLst>
              <a:ext uri="{FF2B5EF4-FFF2-40B4-BE49-F238E27FC236}">
                <a16:creationId xmlns:a16="http://schemas.microsoft.com/office/drawing/2014/main" id="{379883D6-0003-4642-9444-736503E38232}"/>
              </a:ext>
            </a:extLst>
          </p:cNvPr>
          <p:cNvSpPr>
            <a:spLocks noGrp="1"/>
          </p:cNvSpPr>
          <p:nvPr>
            <p:ph type="sldNum" sz="quarter" idx="23"/>
          </p:nvPr>
        </p:nvSpPr>
        <p:spPr/>
        <p:txBody>
          <a:bodyPr/>
          <a:lstStyle>
            <a:lvl1pPr>
              <a:defRPr>
                <a:solidFill>
                  <a:srgbClr val="6F6F6F"/>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54886" y="0"/>
            <a:ext cx="4572000" cy="5143500"/>
          </a:xfrm>
        </p:spPr>
        <p:txBody>
          <a:bodyPr lIns="91440" tIns="91440" rIns="91440" bIns="91440"/>
          <a:lstStyle>
            <a:lvl1pPr>
              <a:defRPr b="0" i="0">
                <a:latin typeface="IBM Plex Sans" panose="020B0503050203000203" pitchFamily="34" charset="0"/>
              </a:defRPr>
            </a:lvl1pPr>
          </a:lstStyle>
          <a:p>
            <a:r>
              <a:rPr lang="en-US"/>
              <a:t>Click icon to add picture</a:t>
            </a:r>
            <a:endParaRPr lang="en-US" dirty="0"/>
          </a:p>
        </p:txBody>
      </p:sp>
      <p:sp>
        <p:nvSpPr>
          <p:cNvPr id="8" name="Text Placeholder 7"/>
          <p:cNvSpPr>
            <a:spLocks noGrp="1"/>
          </p:cNvSpPr>
          <p:nvPr>
            <p:ph type="body" sz="quarter" idx="13"/>
          </p:nvPr>
        </p:nvSpPr>
        <p:spPr>
          <a:xfrm>
            <a:off x="228600" y="1280160"/>
            <a:ext cx="1828800" cy="3206750"/>
          </a:xfrm>
        </p:spPr>
        <p:txBody>
          <a:bodyPr/>
          <a:lstStyle>
            <a:lvl1pPr>
              <a:buClrTx/>
              <a:defRPr b="0" i="0">
                <a:solidFill>
                  <a:schemeClr val="tx1"/>
                </a:solidFill>
                <a:latin typeface="IBM Plex Sans" panose="020B0503050203000203" pitchFamily="34" charset="0"/>
              </a:defRPr>
            </a:lvl1pPr>
            <a:lvl2pPr>
              <a:buClrTx/>
              <a:defRPr b="0" i="0">
                <a:solidFill>
                  <a:schemeClr val="tx1"/>
                </a:solidFill>
                <a:latin typeface="IBM Plex Sans" panose="020B0503050203000203" pitchFamily="34" charset="0"/>
              </a:defRPr>
            </a:lvl2pPr>
            <a:lvl3pPr>
              <a:buClrTx/>
              <a:defRPr b="0" i="0">
                <a:solidFill>
                  <a:schemeClr val="tx1"/>
                </a:solidFill>
                <a:latin typeface="IBM Plex Sans" panose="020B0503050203000203" pitchFamily="34" charset="0"/>
              </a:defRPr>
            </a:lvl3pPr>
            <a:lvl4pPr>
              <a:buClrTx/>
              <a:defRPr b="0" i="0">
                <a:solidFill>
                  <a:schemeClr val="tx1"/>
                </a:solidFill>
                <a:latin typeface="IBM Plex Sans" panose="020B0503050203000203" pitchFamily="34" charset="0"/>
              </a:defRPr>
            </a:lvl4pPr>
            <a:lvl5pPr>
              <a:buClrTx/>
              <a:defRPr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514600" y="1280160"/>
            <a:ext cx="1828800" cy="320675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buClrTx/>
            </a:pPr>
            <a:r>
              <a:rPr lang="en-US"/>
              <a:t>Click to edit Master text styles</a:t>
            </a:r>
          </a:p>
          <a:p>
            <a:pPr lvl="1">
              <a:buClrTx/>
            </a:pPr>
            <a:r>
              <a:rPr lang="en-US"/>
              <a:t>Second level</a:t>
            </a:r>
          </a:p>
          <a:p>
            <a:pPr lvl="2">
              <a:buClrTx/>
            </a:pPr>
            <a:r>
              <a:rPr lang="en-US"/>
              <a:t>Third level</a:t>
            </a:r>
          </a:p>
          <a:p>
            <a:pPr lvl="3">
              <a:buClrTx/>
            </a:pPr>
            <a:r>
              <a:rPr lang="en-US"/>
              <a:t>Fourth level</a:t>
            </a:r>
          </a:p>
          <a:p>
            <a:pPr lvl="4">
              <a:buClrTx/>
            </a:pPr>
            <a:r>
              <a:rPr lang="en-US"/>
              <a:t>Fifth level</a:t>
            </a:r>
            <a:endParaRPr lang="en-US" dirty="0"/>
          </a:p>
        </p:txBody>
      </p:sp>
      <p:sp>
        <p:nvSpPr>
          <p:cNvPr id="5" name="Footer Placeholder 4">
            <a:extLst>
              <a:ext uri="{FF2B5EF4-FFF2-40B4-BE49-F238E27FC236}">
                <a16:creationId xmlns:a16="http://schemas.microsoft.com/office/drawing/2014/main" id="{35A3F142-DDEE-0A43-ADE5-0E690C321AB0}"/>
              </a:ext>
            </a:extLst>
          </p:cNvPr>
          <p:cNvSpPr>
            <a:spLocks noGrp="1"/>
          </p:cNvSpPr>
          <p:nvPr>
            <p:ph type="ftr" sz="quarter" idx="16"/>
          </p:nvPr>
        </p:nvSpPr>
        <p:spPr/>
        <p:txBody>
          <a:bodyPr/>
          <a:lstStyle>
            <a:lvl1pPr>
              <a:defRPr>
                <a:solidFill>
                  <a:srgbClr val="6F6F6F"/>
                </a:solidFill>
              </a:defRPr>
            </a:lvl1pPr>
          </a:lstStyle>
          <a:p>
            <a:r>
              <a:rPr lang="en-US"/>
              <a:t>IBM Security / © 2022 IBM Corporation</a:t>
            </a:r>
            <a:endParaRPr lang="en-US" dirty="0"/>
          </a:p>
        </p:txBody>
      </p:sp>
      <p:sp>
        <p:nvSpPr>
          <p:cNvPr id="9" name="Slide Number Placeholder 8">
            <a:extLst>
              <a:ext uri="{FF2B5EF4-FFF2-40B4-BE49-F238E27FC236}">
                <a16:creationId xmlns:a16="http://schemas.microsoft.com/office/drawing/2014/main" id="{7F69179D-172C-ED40-B789-80E930277C20}"/>
              </a:ext>
            </a:extLst>
          </p:cNvPr>
          <p:cNvSpPr>
            <a:spLocks noGrp="1"/>
          </p:cNvSpPr>
          <p:nvPr>
            <p:ph type="sldNum" sz="quarter" idx="17"/>
          </p:nvPr>
        </p:nvSpPr>
        <p:spPr/>
        <p:txBody>
          <a:bodyPr/>
          <a:lstStyle>
            <a:lvl1pPr>
              <a:defRPr>
                <a:solidFill>
                  <a:srgbClr val="6F6F6F"/>
                </a:solidFill>
              </a:defRPr>
            </a:lvl1pPr>
          </a:lstStyle>
          <a:p>
            <a:fld id="{59395FB3-9C97-154F-86B2-7E381B951268}" type="slidenum">
              <a:rPr lang="en-US" smtClean="0"/>
              <a:pPr/>
              <a:t>‹#›</a:t>
            </a:fld>
            <a:endParaRPr lang="en-US" dirty="0"/>
          </a:p>
        </p:txBody>
      </p:sp>
      <p:sp>
        <p:nvSpPr>
          <p:cNvPr id="3" name="Title 2">
            <a:extLst>
              <a:ext uri="{FF2B5EF4-FFF2-40B4-BE49-F238E27FC236}">
                <a16:creationId xmlns:a16="http://schemas.microsoft.com/office/drawing/2014/main" id="{D200D14B-E167-B244-B3CB-51AE8FBB7955}"/>
              </a:ext>
            </a:extLst>
          </p:cNvPr>
          <p:cNvSpPr>
            <a:spLocks noGrp="1"/>
          </p:cNvSpPr>
          <p:nvPr>
            <p:ph type="title"/>
          </p:nvPr>
        </p:nvSpPr>
        <p:spPr>
          <a:xfrm>
            <a:off x="210311" y="201168"/>
            <a:ext cx="4133089" cy="332399"/>
          </a:xfrm>
        </p:spPr>
        <p:txBody>
          <a:bodyPr/>
          <a:lstStyle/>
          <a:p>
            <a:r>
              <a:rPr lang="en-US"/>
              <a:t>Click to edit Master title style</a:t>
            </a:r>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 Dark Background">
    <p:bg>
      <p:bgPr>
        <a:solidFill>
          <a:srgbClr val="000000"/>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09814C-BD6F-7B4F-99EB-A6B0FBC1FD04}"/>
              </a:ext>
            </a:extLst>
          </p:cNvPr>
          <p:cNvSpPr>
            <a:spLocks noGrp="1"/>
          </p:cNvSpPr>
          <p:nvPr>
            <p:ph type="ftr" sz="quarter" idx="10"/>
          </p:nvPr>
        </p:nvSpPr>
        <p:spPr/>
        <p:txBody>
          <a:bodyPr/>
          <a:lstStyle>
            <a:lvl1pPr>
              <a:defRPr>
                <a:solidFill>
                  <a:srgbClr val="868D95"/>
                </a:solidFill>
              </a:defRPr>
            </a:lvl1pPr>
          </a:lstStyle>
          <a:p>
            <a:r>
              <a:rPr lang="en-US"/>
              <a:t>IBM Security / © 2022 IBM Corporation</a:t>
            </a:r>
            <a:endParaRPr lang="en-US" dirty="0"/>
          </a:p>
        </p:txBody>
      </p:sp>
      <p:sp>
        <p:nvSpPr>
          <p:cNvPr id="3" name="Slide Number Placeholder 2">
            <a:extLst>
              <a:ext uri="{FF2B5EF4-FFF2-40B4-BE49-F238E27FC236}">
                <a16:creationId xmlns:a16="http://schemas.microsoft.com/office/drawing/2014/main" id="{75DA223F-87FC-004F-996F-0CFD3D9A304C}"/>
              </a:ext>
            </a:extLst>
          </p:cNvPr>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4" name="Title 3">
            <a:extLst>
              <a:ext uri="{FF2B5EF4-FFF2-40B4-BE49-F238E27FC236}">
                <a16:creationId xmlns:a16="http://schemas.microsoft.com/office/drawing/2014/main" id="{81C0E63B-DB5C-6F4B-B0F9-C075B2D76EA5}"/>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314560638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subtitle - dark background">
    <p:bg>
      <p:bgPr>
        <a:solidFill>
          <a:srgbClr val="000000"/>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1BF2151-11EA-2947-9E9F-88907F3B487F}"/>
              </a:ext>
            </a:extLst>
          </p:cNvPr>
          <p:cNvSpPr>
            <a:spLocks noGrp="1"/>
          </p:cNvSpPr>
          <p:nvPr>
            <p:ph type="body" sz="quarter" idx="12" hasCustomPrompt="1"/>
          </p:nvPr>
        </p:nvSpPr>
        <p:spPr>
          <a:xfrm>
            <a:off x="209550" y="544766"/>
            <a:ext cx="6419850" cy="246221"/>
          </a:xfrm>
        </p:spPr>
        <p:txBody>
          <a:bodyPr>
            <a:spAutoFit/>
          </a:bodyPr>
          <a:lstStyle>
            <a:lvl1pPr>
              <a:defRPr sz="1600" b="0" i="0">
                <a:solidFill>
                  <a:srgbClr val="868D95"/>
                </a:solidFill>
                <a:latin typeface="IBM Plex Sans" panose="020B0503050203000203" pitchFamily="34" charset="0"/>
              </a:defRPr>
            </a:lvl1pPr>
          </a:lstStyle>
          <a:p>
            <a:pPr lvl="0"/>
            <a:r>
              <a:rPr lang="en-US" dirty="0"/>
              <a:t>Click to edit Master subtitle styles</a:t>
            </a:r>
          </a:p>
        </p:txBody>
      </p:sp>
      <p:sp>
        <p:nvSpPr>
          <p:cNvPr id="2" name="Footer Placeholder 1">
            <a:extLst>
              <a:ext uri="{FF2B5EF4-FFF2-40B4-BE49-F238E27FC236}">
                <a16:creationId xmlns:a16="http://schemas.microsoft.com/office/drawing/2014/main" id="{809B33DE-E6CA-A346-9479-8883F2F083FA}"/>
              </a:ext>
            </a:extLst>
          </p:cNvPr>
          <p:cNvSpPr>
            <a:spLocks noGrp="1"/>
          </p:cNvSpPr>
          <p:nvPr>
            <p:ph type="ftr" sz="quarter" idx="13"/>
          </p:nvPr>
        </p:nvSpPr>
        <p:spPr/>
        <p:txBody>
          <a:bodyPr/>
          <a:lstStyle>
            <a:lvl1pPr>
              <a:defRPr>
                <a:solidFill>
                  <a:srgbClr val="868D95"/>
                </a:solidFill>
              </a:defRPr>
            </a:lvl1pPr>
          </a:lstStyle>
          <a:p>
            <a:r>
              <a:rPr lang="en-US"/>
              <a:t>IBM Security / © 2022 IBM Corporation</a:t>
            </a:r>
            <a:endParaRPr lang="en-US" dirty="0"/>
          </a:p>
        </p:txBody>
      </p:sp>
      <p:sp>
        <p:nvSpPr>
          <p:cNvPr id="6" name="Slide Number Placeholder 5">
            <a:extLst>
              <a:ext uri="{FF2B5EF4-FFF2-40B4-BE49-F238E27FC236}">
                <a16:creationId xmlns:a16="http://schemas.microsoft.com/office/drawing/2014/main" id="{5DEAEB1B-8DF0-8B49-ADE1-20CDCC04F0E3}"/>
              </a:ext>
            </a:extLst>
          </p:cNvPr>
          <p:cNvSpPr>
            <a:spLocks noGrp="1"/>
          </p:cNvSpPr>
          <p:nvPr>
            <p:ph type="sldNum" sz="quarter" idx="14"/>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3" name="Title 2">
            <a:extLst>
              <a:ext uri="{FF2B5EF4-FFF2-40B4-BE49-F238E27FC236}">
                <a16:creationId xmlns:a16="http://schemas.microsoft.com/office/drawing/2014/main" id="{3F0CB479-2483-DA4A-9372-18CEC4E9C0AA}"/>
              </a:ext>
            </a:extLst>
          </p:cNvPr>
          <p:cNvSpPr>
            <a:spLocks noGrp="1"/>
          </p:cNvSpPr>
          <p:nvPr>
            <p:ph type="title"/>
          </p:nvPr>
        </p:nvSpPr>
        <p:spPr/>
        <p:txBody>
          <a:bodyPr/>
          <a:lstStyle>
            <a:lvl1pPr>
              <a:defRPr>
                <a:solidFill>
                  <a:srgbClr val="FFFFFF"/>
                </a:solidFill>
              </a:defRPr>
            </a:lvl1pPr>
          </a:lstStyle>
          <a:p>
            <a:r>
              <a:rPr lang="en-US"/>
              <a:t>Click to edit Master title style</a:t>
            </a:r>
          </a:p>
        </p:txBody>
      </p:sp>
    </p:spTree>
    <p:extLst>
      <p:ext uri="{BB962C8B-B14F-4D97-AF65-F5344CB8AC3E}">
        <p14:creationId xmlns:p14="http://schemas.microsoft.com/office/powerpoint/2010/main" val="16254660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intro with text - dark background">
    <p:bg>
      <p:bgPr>
        <a:solidFill>
          <a:srgbClr val="000000"/>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671C606-EB24-444E-96BC-D1FF1CA6F30D}"/>
              </a:ext>
            </a:extLst>
          </p:cNvPr>
          <p:cNvSpPr>
            <a:spLocks noGrp="1"/>
          </p:cNvSpPr>
          <p:nvPr>
            <p:ph type="title"/>
          </p:nvPr>
        </p:nvSpPr>
        <p:spPr>
          <a:xfrm>
            <a:off x="210312" y="201168"/>
            <a:ext cx="6419088" cy="332399"/>
          </a:xfrm>
        </p:spPr>
        <p:txBody>
          <a:bodyPr wrap="square">
            <a:spAutoFit/>
          </a:bodyPr>
          <a:lstStyle>
            <a:lvl1pPr>
              <a:defRPr>
                <a:solidFill>
                  <a:srgbClr val="FFFFFF"/>
                </a:solidFill>
              </a:defRPr>
            </a:lvl1pPr>
          </a:lstStyle>
          <a:p>
            <a:r>
              <a:rPr lang="en-US"/>
              <a:t>Click to edit Master title style</a:t>
            </a:r>
            <a:endParaRPr lang="en-US" dirty="0"/>
          </a:p>
        </p:txBody>
      </p:sp>
      <p:sp>
        <p:nvSpPr>
          <p:cNvPr id="8" name="Text Placeholder 8">
            <a:extLst>
              <a:ext uri="{FF2B5EF4-FFF2-40B4-BE49-F238E27FC236}">
                <a16:creationId xmlns:a16="http://schemas.microsoft.com/office/drawing/2014/main" id="{41F9A113-D7BE-9142-A928-2480E1DAE449}"/>
              </a:ext>
            </a:extLst>
          </p:cNvPr>
          <p:cNvSpPr>
            <a:spLocks noGrp="1"/>
          </p:cNvSpPr>
          <p:nvPr>
            <p:ph type="body" sz="quarter" idx="13"/>
          </p:nvPr>
        </p:nvSpPr>
        <p:spPr>
          <a:xfrm>
            <a:off x="217448" y="1280160"/>
            <a:ext cx="4114800" cy="369332"/>
          </a:xfrm>
        </p:spPr>
        <p:txBody>
          <a:bodyPr>
            <a:spAutoFit/>
          </a:bodyPr>
          <a:lstStyle>
            <a:lvl1pPr>
              <a:defRPr sz="2400" b="0" i="0">
                <a:solidFill>
                  <a:srgbClr val="868D95"/>
                </a:solidFill>
                <a:latin typeface="IBM Plex Sans Light" panose="020B0403050203000203" pitchFamily="34" charset="0"/>
              </a:defRPr>
            </a:lvl1pPr>
          </a:lstStyle>
          <a:p>
            <a:pPr lvl="0"/>
            <a:r>
              <a:rPr lang="en-US"/>
              <a:t>Click to edit Master text styles</a:t>
            </a:r>
          </a:p>
        </p:txBody>
      </p:sp>
      <p:sp>
        <p:nvSpPr>
          <p:cNvPr id="10" name="Text Placeholder 8">
            <a:extLst>
              <a:ext uri="{FF2B5EF4-FFF2-40B4-BE49-F238E27FC236}">
                <a16:creationId xmlns:a16="http://schemas.microsoft.com/office/drawing/2014/main" id="{F7D16651-3012-494B-85F7-446431F11E0E}"/>
              </a:ext>
            </a:extLst>
          </p:cNvPr>
          <p:cNvSpPr>
            <a:spLocks noGrp="1"/>
          </p:cNvSpPr>
          <p:nvPr>
            <p:ph type="body" sz="quarter" idx="14"/>
          </p:nvPr>
        </p:nvSpPr>
        <p:spPr>
          <a:xfrm>
            <a:off x="4800532" y="1280160"/>
            <a:ext cx="4114800" cy="3195666"/>
          </a:xfrm>
        </p:spPr>
        <p:txBody>
          <a:bodyPr/>
          <a:lstStyle>
            <a:lvl1pPr>
              <a:defRPr b="0" i="0">
                <a:solidFill>
                  <a:srgbClr val="FFFFFF"/>
                </a:solidFill>
                <a:latin typeface="IBM Plex Sans" panose="020B0503050203000203" pitchFamily="34" charset="0"/>
              </a:defRPr>
            </a:lvl1pPr>
            <a:lvl2pPr>
              <a:defRPr b="0" i="0">
                <a:solidFill>
                  <a:srgbClr val="FFFFFF"/>
                </a:solidFill>
                <a:latin typeface="IBM Plex Sans" panose="020B0503050203000203" pitchFamily="34" charset="0"/>
              </a:defRPr>
            </a:lvl2pPr>
            <a:lvl3pPr>
              <a:defRPr b="0" i="0">
                <a:solidFill>
                  <a:srgbClr val="FFFFFF"/>
                </a:solidFill>
                <a:latin typeface="IBM Plex Sans" panose="020B0503050203000203" pitchFamily="34" charset="0"/>
              </a:defRPr>
            </a:lvl3pPr>
            <a:lvl4pPr>
              <a:defRPr b="0" i="0">
                <a:solidFill>
                  <a:srgbClr val="FFFFFF"/>
                </a:solidFill>
                <a:latin typeface="IBM Plex Sans" panose="020B0503050203000203" pitchFamily="34" charset="0"/>
              </a:defRPr>
            </a:lvl4pPr>
            <a:lvl5pPr>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A23AB2D5-39A0-934F-A392-3ACE2294819A}"/>
              </a:ext>
            </a:extLst>
          </p:cNvPr>
          <p:cNvSpPr>
            <a:spLocks noGrp="1"/>
          </p:cNvSpPr>
          <p:nvPr>
            <p:ph type="ftr" sz="quarter" idx="15"/>
          </p:nvPr>
        </p:nvSpPr>
        <p:spPr/>
        <p:txBody>
          <a:bodyPr/>
          <a:lstStyle>
            <a:lvl1pPr>
              <a:defRPr>
                <a:solidFill>
                  <a:srgbClr val="868D95"/>
                </a:solidFill>
              </a:defRPr>
            </a:lvl1pPr>
          </a:lstStyle>
          <a:p>
            <a:r>
              <a:rPr lang="en-US"/>
              <a:t>IBM Security / © 2022 IBM Corporation</a:t>
            </a:r>
            <a:endParaRPr lang="en-US" dirty="0"/>
          </a:p>
        </p:txBody>
      </p:sp>
      <p:sp>
        <p:nvSpPr>
          <p:cNvPr id="5" name="Slide Number Placeholder 4">
            <a:extLst>
              <a:ext uri="{FF2B5EF4-FFF2-40B4-BE49-F238E27FC236}">
                <a16:creationId xmlns:a16="http://schemas.microsoft.com/office/drawing/2014/main" id="{06C1F213-3F97-D64B-A4F0-F88616BB9307}"/>
              </a:ext>
            </a:extLst>
          </p:cNvPr>
          <p:cNvSpPr>
            <a:spLocks noGrp="1"/>
          </p:cNvSpPr>
          <p:nvPr>
            <p:ph type="sldNum" sz="quarter" idx="16"/>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6995952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Column Text - dark background">
    <p:bg>
      <p:bgPr>
        <a:solidFill>
          <a:srgbClr val="000000"/>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2E171548-9505-824E-BDB9-79305FA3AD54}"/>
              </a:ext>
            </a:extLst>
          </p:cNvPr>
          <p:cNvSpPr>
            <a:spLocks noGrp="1"/>
          </p:cNvSpPr>
          <p:nvPr>
            <p:ph type="body" sz="quarter" idx="12"/>
          </p:nvPr>
        </p:nvSpPr>
        <p:spPr>
          <a:xfrm>
            <a:off x="228600" y="1280160"/>
            <a:ext cx="4114800" cy="3206750"/>
          </a:xfrm>
        </p:spPr>
        <p:txBody>
          <a:bodyPr/>
          <a:lstStyle>
            <a:lvl1pPr>
              <a:defRPr b="0" i="0">
                <a:solidFill>
                  <a:srgbClr val="FFFFFF"/>
                </a:solidFill>
                <a:latin typeface="IBM Plex Sans" panose="020B0503050203000203" pitchFamily="34" charset="0"/>
              </a:defRPr>
            </a:lvl1pPr>
            <a:lvl2pPr>
              <a:defRPr b="0" i="0">
                <a:solidFill>
                  <a:srgbClr val="FFFFFF"/>
                </a:solidFill>
                <a:latin typeface="IBM Plex Sans" panose="020B0503050203000203" pitchFamily="34" charset="0"/>
              </a:defRPr>
            </a:lvl2pPr>
            <a:lvl3pPr>
              <a:defRPr b="0" i="0">
                <a:solidFill>
                  <a:srgbClr val="FFFFFF"/>
                </a:solidFill>
                <a:latin typeface="IBM Plex Sans" panose="020B0503050203000203" pitchFamily="34" charset="0"/>
              </a:defRPr>
            </a:lvl3pPr>
            <a:lvl4pPr>
              <a:defRPr b="0" i="0">
                <a:solidFill>
                  <a:srgbClr val="FFFFFF"/>
                </a:solidFill>
                <a:latin typeface="IBM Plex Sans" panose="020B0503050203000203" pitchFamily="34" charset="0"/>
              </a:defRPr>
            </a:lvl4pPr>
            <a:lvl5pPr>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8">
            <a:extLst>
              <a:ext uri="{FF2B5EF4-FFF2-40B4-BE49-F238E27FC236}">
                <a16:creationId xmlns:a16="http://schemas.microsoft.com/office/drawing/2014/main" id="{EF9F6E35-71E2-FD44-86CC-050DA933B102}"/>
              </a:ext>
            </a:extLst>
          </p:cNvPr>
          <p:cNvSpPr>
            <a:spLocks noGrp="1"/>
          </p:cNvSpPr>
          <p:nvPr>
            <p:ph type="body" sz="quarter" idx="13"/>
          </p:nvPr>
        </p:nvSpPr>
        <p:spPr>
          <a:xfrm>
            <a:off x="4800600" y="1280160"/>
            <a:ext cx="4114731" cy="3206750"/>
          </a:xfrm>
        </p:spPr>
        <p:txBody>
          <a:bodyPr/>
          <a:lstStyle>
            <a:lvl1pPr>
              <a:defRPr b="0" i="0">
                <a:solidFill>
                  <a:srgbClr val="FFFFFF"/>
                </a:solidFill>
                <a:latin typeface="IBM Plex Sans" panose="020B0503050203000203" pitchFamily="34" charset="0"/>
              </a:defRPr>
            </a:lvl1pPr>
            <a:lvl2pPr>
              <a:defRPr b="0" i="0">
                <a:solidFill>
                  <a:srgbClr val="FFFFFF"/>
                </a:solidFill>
                <a:latin typeface="IBM Plex Sans" panose="020B0503050203000203" pitchFamily="34" charset="0"/>
              </a:defRPr>
            </a:lvl2pPr>
            <a:lvl3pPr>
              <a:defRPr b="0" i="0">
                <a:solidFill>
                  <a:srgbClr val="FFFFFF"/>
                </a:solidFill>
                <a:latin typeface="IBM Plex Sans" panose="020B0503050203000203" pitchFamily="34" charset="0"/>
              </a:defRPr>
            </a:lvl3pPr>
            <a:lvl4pPr>
              <a:defRPr b="0" i="0">
                <a:solidFill>
                  <a:srgbClr val="FFFFFF"/>
                </a:solidFill>
                <a:latin typeface="IBM Plex Sans" panose="020B0503050203000203" pitchFamily="34" charset="0"/>
              </a:defRPr>
            </a:lvl4pPr>
            <a:lvl5pPr>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C671C606-EB24-444E-96BC-D1FF1CA6F30D}"/>
              </a:ext>
            </a:extLst>
          </p:cNvPr>
          <p:cNvSpPr>
            <a:spLocks noGrp="1"/>
          </p:cNvSpPr>
          <p:nvPr>
            <p:ph type="title"/>
          </p:nvPr>
        </p:nvSpPr>
        <p:spPr>
          <a:xfrm>
            <a:off x="210312" y="201168"/>
            <a:ext cx="6419088" cy="332399"/>
          </a:xfrm>
        </p:spPr>
        <p:txBody>
          <a:bodyPr wrap="square">
            <a:spAutoFit/>
          </a:bodyPr>
          <a:lstStyle>
            <a:lvl1pPr>
              <a:defRPr>
                <a:solidFill>
                  <a:srgbClr val="FFFFFF"/>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A330FA94-D98A-C64B-AA63-F54D37654BDA}"/>
              </a:ext>
            </a:extLst>
          </p:cNvPr>
          <p:cNvSpPr>
            <a:spLocks noGrp="1"/>
          </p:cNvSpPr>
          <p:nvPr>
            <p:ph type="ftr" sz="quarter" idx="14"/>
          </p:nvPr>
        </p:nvSpPr>
        <p:spPr/>
        <p:txBody>
          <a:bodyPr/>
          <a:lstStyle>
            <a:lvl1pPr>
              <a:defRPr>
                <a:solidFill>
                  <a:srgbClr val="868D95"/>
                </a:solidFill>
              </a:defRPr>
            </a:lvl1pPr>
          </a:lstStyle>
          <a:p>
            <a:r>
              <a:rPr lang="en-US"/>
              <a:t>IBM Security / © 2022 IBM Corporation</a:t>
            </a:r>
            <a:endParaRPr lang="en-US" dirty="0"/>
          </a:p>
        </p:txBody>
      </p:sp>
      <p:sp>
        <p:nvSpPr>
          <p:cNvPr id="5" name="Slide Number Placeholder 4">
            <a:extLst>
              <a:ext uri="{FF2B5EF4-FFF2-40B4-BE49-F238E27FC236}">
                <a16:creationId xmlns:a16="http://schemas.microsoft.com/office/drawing/2014/main" id="{3FA82A3C-43B8-DF45-8674-9C4EED141431}"/>
              </a:ext>
            </a:extLst>
          </p:cNvPr>
          <p:cNvSpPr>
            <a:spLocks noGrp="1"/>
          </p:cNvSpPr>
          <p:nvPr>
            <p:ph type="sldNum" sz="quarter" idx="15"/>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half-image">
    <p:bg>
      <p:bgPr>
        <a:solidFill>
          <a:srgbClr val="000000"/>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lvl1pPr>
              <a:defRPr b="0" i="0">
                <a:solidFill>
                  <a:srgbClr val="FFFFFF"/>
                </a:solidFill>
                <a:latin typeface="IBM Plex Sans" panose="020B0503050203000203" pitchFamily="34" charset="0"/>
              </a:defRPr>
            </a:lvl1pPr>
          </a:lstStyle>
          <a:p>
            <a:r>
              <a:rPr lang="en-US"/>
              <a:t>Click icon to add picture</a:t>
            </a:r>
            <a:endParaRPr lang="en-US" dirty="0"/>
          </a:p>
        </p:txBody>
      </p:sp>
      <p:sp>
        <p:nvSpPr>
          <p:cNvPr id="8" name="Text Placeholder 7"/>
          <p:cNvSpPr>
            <a:spLocks noGrp="1"/>
          </p:cNvSpPr>
          <p:nvPr>
            <p:ph type="body" sz="quarter" idx="13"/>
          </p:nvPr>
        </p:nvSpPr>
        <p:spPr>
          <a:xfrm>
            <a:off x="228600" y="1280160"/>
            <a:ext cx="4114800" cy="3206750"/>
          </a:xfrm>
        </p:spPr>
        <p:txBody>
          <a:bodyPr/>
          <a:lstStyle>
            <a:lvl1pPr>
              <a:defRPr b="0" i="0">
                <a:solidFill>
                  <a:srgbClr val="FFFFFF"/>
                </a:solidFill>
                <a:latin typeface="IBM Plex Sans" panose="020B0503050203000203" pitchFamily="34" charset="0"/>
              </a:defRPr>
            </a:lvl1pPr>
            <a:lvl2pPr>
              <a:defRPr b="0" i="0">
                <a:solidFill>
                  <a:srgbClr val="FFFFFF"/>
                </a:solidFill>
                <a:latin typeface="IBM Plex Sans" panose="020B0503050203000203" pitchFamily="34" charset="0"/>
              </a:defRPr>
            </a:lvl2pPr>
            <a:lvl3pPr>
              <a:defRPr b="0" i="0">
                <a:solidFill>
                  <a:srgbClr val="FFFFFF"/>
                </a:solidFill>
                <a:latin typeface="IBM Plex Sans" panose="020B0503050203000203" pitchFamily="34" charset="0"/>
              </a:defRPr>
            </a:lvl3pPr>
            <a:lvl4pPr>
              <a:defRPr b="0" i="0">
                <a:solidFill>
                  <a:srgbClr val="FFFFFF"/>
                </a:solidFill>
                <a:latin typeface="IBM Plex Sans" panose="020B0503050203000203" pitchFamily="34" charset="0"/>
              </a:defRPr>
            </a:lvl4pPr>
            <a:lvl5pPr>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008B8EF0-8F64-844F-A096-3A04D7A21C03}"/>
              </a:ext>
            </a:extLst>
          </p:cNvPr>
          <p:cNvSpPr>
            <a:spLocks noGrp="1"/>
          </p:cNvSpPr>
          <p:nvPr>
            <p:ph type="title"/>
          </p:nvPr>
        </p:nvSpPr>
        <p:spPr>
          <a:xfrm>
            <a:off x="210312" y="201168"/>
            <a:ext cx="4142232" cy="332399"/>
          </a:xfrm>
        </p:spPr>
        <p:txBody>
          <a:bodyPr>
            <a:spAutoFit/>
          </a:bodyPr>
          <a:lstStyle>
            <a:lvl1pPr>
              <a:defRPr>
                <a:solidFill>
                  <a:srgbClr val="FFFFFF"/>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E3A7191-176A-5D4A-A9E2-AF2BF3DC56BE}"/>
              </a:ext>
            </a:extLst>
          </p:cNvPr>
          <p:cNvSpPr>
            <a:spLocks noGrp="1"/>
          </p:cNvSpPr>
          <p:nvPr>
            <p:ph type="ftr" sz="quarter" idx="15"/>
          </p:nvPr>
        </p:nvSpPr>
        <p:spPr/>
        <p:txBody>
          <a:bodyPr/>
          <a:lstStyle>
            <a:lvl1pPr>
              <a:defRPr>
                <a:solidFill>
                  <a:srgbClr val="868D95"/>
                </a:solidFill>
              </a:defRPr>
            </a:lvl1pPr>
          </a:lstStyle>
          <a:p>
            <a:r>
              <a:rPr lang="en-US"/>
              <a:t>IBM Security / © 2022 IBM Corporation</a:t>
            </a:r>
            <a:endParaRPr lang="en-US" dirty="0"/>
          </a:p>
        </p:txBody>
      </p:sp>
      <p:sp>
        <p:nvSpPr>
          <p:cNvPr id="6" name="Slide Number Placeholder 5">
            <a:extLst>
              <a:ext uri="{FF2B5EF4-FFF2-40B4-BE49-F238E27FC236}">
                <a16:creationId xmlns:a16="http://schemas.microsoft.com/office/drawing/2014/main" id="{29AC8CAA-CE57-9C44-9112-71FDACDFA19A}"/>
              </a:ext>
            </a:extLst>
          </p:cNvPr>
          <p:cNvSpPr>
            <a:spLocks noGrp="1"/>
          </p:cNvSpPr>
          <p:nvPr>
            <p:ph type="sldNum" sz="quarter" idx="16"/>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mage">
    <p:bg>
      <p:bgPr>
        <a:solidFill>
          <a:srgbClr val="000000"/>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lvl1pPr>
              <a:defRPr b="0" i="0">
                <a:solidFill>
                  <a:srgbClr val="FFFFFF"/>
                </a:solidFill>
                <a:latin typeface="IBM Plex Sans" panose="020B0503050203000203" pitchFamily="34" charset="0"/>
              </a:defRPr>
            </a:lvl1pPr>
          </a:lstStyle>
          <a:p>
            <a:r>
              <a:rPr lang="en-US"/>
              <a:t>Click icon to add picture</a:t>
            </a:r>
            <a:endParaRPr lang="en-US" dirty="0"/>
          </a:p>
        </p:txBody>
      </p:sp>
      <p:sp>
        <p:nvSpPr>
          <p:cNvPr id="2" name="Title 1"/>
          <p:cNvSpPr>
            <a:spLocks noGrp="1"/>
          </p:cNvSpPr>
          <p:nvPr>
            <p:ph type="title"/>
          </p:nvPr>
        </p:nvSpPr>
        <p:spPr>
          <a:xfrm>
            <a:off x="210312" y="201168"/>
            <a:ext cx="4142232" cy="332399"/>
          </a:xfrm>
        </p:spPr>
        <p:txBody>
          <a:bodyPr>
            <a:spAutoFit/>
          </a:bodyPr>
          <a:lstStyle>
            <a:lvl1pPr>
              <a:defRPr>
                <a:solidFill>
                  <a:srgbClr val="FFFFFF"/>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F1ED3DEC-D279-C444-9877-7618BC178E1A}"/>
              </a:ext>
            </a:extLst>
          </p:cNvPr>
          <p:cNvSpPr>
            <a:spLocks noGrp="1"/>
          </p:cNvSpPr>
          <p:nvPr>
            <p:ph type="ftr" sz="quarter" idx="15"/>
          </p:nvPr>
        </p:nvSpPr>
        <p:spPr/>
        <p:txBody>
          <a:bodyPr/>
          <a:lstStyle>
            <a:lvl1pPr>
              <a:defRPr>
                <a:solidFill>
                  <a:srgbClr val="868D95"/>
                </a:solidFill>
              </a:defRPr>
            </a:lvl1pPr>
          </a:lstStyle>
          <a:p>
            <a:r>
              <a:rPr lang="en-US"/>
              <a:t>IBM Security / © 2022 IBM Corporation</a:t>
            </a:r>
            <a:endParaRPr lang="en-US" dirty="0"/>
          </a:p>
        </p:txBody>
      </p:sp>
      <p:sp>
        <p:nvSpPr>
          <p:cNvPr id="6" name="Slide Number Placeholder 5">
            <a:extLst>
              <a:ext uri="{FF2B5EF4-FFF2-40B4-BE49-F238E27FC236}">
                <a16:creationId xmlns:a16="http://schemas.microsoft.com/office/drawing/2014/main" id="{51BD9304-8E6B-3F42-AA02-C993E7B599F8}"/>
              </a:ext>
            </a:extLst>
          </p:cNvPr>
          <p:cNvSpPr>
            <a:spLocks noGrp="1"/>
          </p:cNvSpPr>
          <p:nvPr>
            <p:ph type="sldNum" sz="quarter" idx="16"/>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atagram with Aurora">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16B37-CF0C-7D4B-BE05-0E2C64C67423}"/>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228600" y="1437545"/>
            <a:ext cx="4114800" cy="221599"/>
          </a:xfrm>
        </p:spPr>
        <p:txBody>
          <a:bodyPr/>
          <a:lstStyle>
            <a:lvl1pPr>
              <a:defRPr sz="1600">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103704" y="107950"/>
            <a:ext cx="4239696" cy="1329595"/>
          </a:xfrm>
        </p:spPr>
        <p:txBody>
          <a:bodyPr wrap="square" anchor="b" anchorCtr="0">
            <a:spAutoFit/>
          </a:bodyPr>
          <a:lstStyle>
            <a:lvl1pPr>
              <a:lnSpc>
                <a:spcPct val="90000"/>
              </a:lnSpc>
              <a:defRPr sz="9600" b="0" i="0">
                <a:solidFill>
                  <a:srgbClr val="FFFFFF"/>
                </a:solidFill>
                <a:latin typeface="IBM Plex Sans ExtraLight" panose="020B0303050203000203" pitchFamily="34" charset="0"/>
              </a:defRPr>
            </a:lvl1pPr>
          </a:lstStyle>
          <a:p>
            <a:pPr lvl="0"/>
            <a:r>
              <a:rPr lang="en-US" dirty="0"/>
              <a:t>Data</a:t>
            </a:r>
          </a:p>
        </p:txBody>
      </p:sp>
      <p:sp>
        <p:nvSpPr>
          <p:cNvPr id="8" name="Text Placeholder 10">
            <a:extLst>
              <a:ext uri="{FF2B5EF4-FFF2-40B4-BE49-F238E27FC236}">
                <a16:creationId xmlns:a16="http://schemas.microsoft.com/office/drawing/2014/main" id="{D8541C52-586A-3740-9F9D-CD95C7AF372D}"/>
              </a:ext>
            </a:extLst>
          </p:cNvPr>
          <p:cNvSpPr>
            <a:spLocks noGrp="1"/>
          </p:cNvSpPr>
          <p:nvPr>
            <p:ph type="body" sz="quarter" idx="14" hasCustomPrompt="1"/>
          </p:nvPr>
        </p:nvSpPr>
        <p:spPr>
          <a:xfrm>
            <a:off x="4504113" y="4825076"/>
            <a:ext cx="4114800" cy="92333"/>
          </a:xfrm>
        </p:spPr>
        <p:txBody>
          <a:bodyPr/>
          <a:lstStyle>
            <a:lvl1pPr algn="r">
              <a:defRPr sz="600" b="0" i="0">
                <a:solidFill>
                  <a:srgbClr val="868D95"/>
                </a:solidFill>
                <a:latin typeface="IBM Plex Sans" panose="020B0503050203000203" pitchFamily="34" charset="0"/>
              </a:defRPr>
            </a:lvl1pPr>
          </a:lstStyle>
          <a:p>
            <a:r>
              <a:rPr lang="en-US" dirty="0"/>
              <a:t>Click to add data source citation (name, author, date)</a:t>
            </a:r>
          </a:p>
        </p:txBody>
      </p:sp>
      <p:sp>
        <p:nvSpPr>
          <p:cNvPr id="5" name="Footer Placeholder 4">
            <a:extLst>
              <a:ext uri="{FF2B5EF4-FFF2-40B4-BE49-F238E27FC236}">
                <a16:creationId xmlns:a16="http://schemas.microsoft.com/office/drawing/2014/main" id="{4652556B-7102-7A48-B0A8-F9D27A153FD9}"/>
              </a:ext>
            </a:extLst>
          </p:cNvPr>
          <p:cNvSpPr>
            <a:spLocks noGrp="1"/>
          </p:cNvSpPr>
          <p:nvPr>
            <p:ph type="ftr" sz="quarter" idx="15"/>
          </p:nvPr>
        </p:nvSpPr>
        <p:spPr/>
        <p:txBody>
          <a:bodyPr/>
          <a:lstStyle>
            <a:lvl1pPr>
              <a:defRPr>
                <a:solidFill>
                  <a:srgbClr val="868D95"/>
                </a:solidFill>
              </a:defRPr>
            </a:lvl1pPr>
          </a:lstStyle>
          <a:p>
            <a:r>
              <a:rPr lang="en-US"/>
              <a:t>IBM Security / © 2022 IBM Corporation</a:t>
            </a:r>
            <a:endParaRPr lang="en-US" dirty="0"/>
          </a:p>
        </p:txBody>
      </p:sp>
      <p:sp>
        <p:nvSpPr>
          <p:cNvPr id="9" name="Slide Number Placeholder 8">
            <a:extLst>
              <a:ext uri="{FF2B5EF4-FFF2-40B4-BE49-F238E27FC236}">
                <a16:creationId xmlns:a16="http://schemas.microsoft.com/office/drawing/2014/main" id="{83B1BFD5-71D6-7943-A662-4F1B5644D977}"/>
              </a:ext>
            </a:extLst>
          </p:cNvPr>
          <p:cNvSpPr>
            <a:spLocks noGrp="1"/>
          </p:cNvSpPr>
          <p:nvPr>
            <p:ph type="sldNum" sz="quarter" idx="16"/>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atagram with Picture - dark background">
    <p:bg>
      <p:bgPr>
        <a:solidFill>
          <a:srgbClr val="000000"/>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EE02E63-7BF5-7D46-85B0-ECC8971069CF}"/>
              </a:ext>
            </a:extLst>
          </p:cNvPr>
          <p:cNvSpPr>
            <a:spLocks noGrp="1"/>
          </p:cNvSpPr>
          <p:nvPr>
            <p:ph type="pic" sz="quarter" idx="13" hasCustomPrompt="1"/>
          </p:nvPr>
        </p:nvSpPr>
        <p:spPr>
          <a:xfrm>
            <a:off x="4572000" y="0"/>
            <a:ext cx="4572000" cy="5143500"/>
          </a:xfrm>
          <a:ln>
            <a:noFill/>
          </a:ln>
        </p:spPr>
        <p:txBody>
          <a:bodyPr>
            <a:noAutofit/>
          </a:bodyPr>
          <a:lstStyle>
            <a:lvl1pPr>
              <a:defRPr b="0" i="0">
                <a:solidFill>
                  <a:srgbClr val="FFFFFF"/>
                </a:solidFill>
                <a:latin typeface="IBM Plex Sans" panose="020B0503050203000203" pitchFamily="34" charset="0"/>
              </a:defRPr>
            </a:lvl1pPr>
          </a:lstStyle>
          <a:p>
            <a:r>
              <a:rPr lang="en-US" dirty="0"/>
              <a:t>Click to insert picture</a:t>
            </a:r>
          </a:p>
        </p:txBody>
      </p:sp>
      <p:sp>
        <p:nvSpPr>
          <p:cNvPr id="2" name="Title 1"/>
          <p:cNvSpPr>
            <a:spLocks noGrp="1"/>
          </p:cNvSpPr>
          <p:nvPr>
            <p:ph type="title" hasCustomPrompt="1"/>
          </p:nvPr>
        </p:nvSpPr>
        <p:spPr>
          <a:xfrm>
            <a:off x="228600" y="1437545"/>
            <a:ext cx="4114800" cy="221599"/>
          </a:xfrm>
        </p:spPr>
        <p:txBody>
          <a:bodyPr/>
          <a:lstStyle>
            <a:lvl1pPr>
              <a:defRPr lang="en-US" sz="1600" b="0" i="0" dirty="0">
                <a:solidFill>
                  <a:srgbClr val="FFFFFF"/>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data fact</a:t>
            </a:r>
          </a:p>
        </p:txBody>
      </p:sp>
      <p:sp>
        <p:nvSpPr>
          <p:cNvPr id="6" name="Text Placeholder 5"/>
          <p:cNvSpPr>
            <a:spLocks noGrp="1"/>
          </p:cNvSpPr>
          <p:nvPr>
            <p:ph type="body" sz="quarter" idx="12" hasCustomPrompt="1"/>
          </p:nvPr>
        </p:nvSpPr>
        <p:spPr>
          <a:xfrm>
            <a:off x="103704" y="107950"/>
            <a:ext cx="4239696" cy="1329595"/>
          </a:xfrm>
        </p:spPr>
        <p:txBody>
          <a:bodyPr wrap="square" anchor="b" anchorCtr="0">
            <a:spAutoFit/>
          </a:bodyPr>
          <a:lstStyle>
            <a:lvl1pPr marL="0" indent="0" algn="l" rtl="0" eaLnBrk="1" fontAlgn="base" hangingPunct="1">
              <a:lnSpc>
                <a:spcPct val="90000"/>
              </a:lnSpc>
              <a:spcBef>
                <a:spcPts val="1100"/>
              </a:spcBef>
              <a:spcAft>
                <a:spcPct val="0"/>
              </a:spcAft>
              <a:buClr>
                <a:srgbClr val="6D6E70"/>
              </a:buClr>
              <a:buSzPct val="90000"/>
              <a:buFont typeface="Wingdings" pitchFamily="2" charset="2"/>
              <a:buNone/>
              <a:defRPr lang="en-US" sz="9600" b="0" i="0" dirty="0">
                <a:gradFill>
                  <a:gsLst>
                    <a:gs pos="70000">
                      <a:srgbClr val="FF7EB6"/>
                    </a:gs>
                    <a:gs pos="0">
                      <a:srgbClr val="DA1E28"/>
                    </a:gs>
                  </a:gsLst>
                  <a:lin ang="18000000" scaled="0"/>
                </a:gradFill>
                <a:latin typeface="IBM Plex Sans ExtraLight" panose="020B0303050203000203" pitchFamily="34" charset="0"/>
                <a:ea typeface="IBM Plex Sans" panose="020B0503050203000203" pitchFamily="34" charset="0"/>
                <a:cs typeface="IBM Plex Sans" panose="020B0503050203000203" pitchFamily="34" charset="0"/>
              </a:defRPr>
            </a:lvl1pPr>
          </a:lstStyle>
          <a:p>
            <a:pPr lvl="0"/>
            <a:r>
              <a:rPr lang="en-US" dirty="0"/>
              <a:t>Data</a:t>
            </a:r>
          </a:p>
        </p:txBody>
      </p:sp>
      <p:sp>
        <p:nvSpPr>
          <p:cNvPr id="11" name="Text Placeholder 10">
            <a:extLst>
              <a:ext uri="{FF2B5EF4-FFF2-40B4-BE49-F238E27FC236}">
                <a16:creationId xmlns:a16="http://schemas.microsoft.com/office/drawing/2014/main" id="{3EE8FBB6-E0F4-5C42-BD21-16C428234A3B}"/>
              </a:ext>
            </a:extLst>
          </p:cNvPr>
          <p:cNvSpPr>
            <a:spLocks noGrp="1"/>
          </p:cNvSpPr>
          <p:nvPr>
            <p:ph type="body" sz="quarter" idx="14" hasCustomPrompt="1"/>
          </p:nvPr>
        </p:nvSpPr>
        <p:spPr>
          <a:xfrm>
            <a:off x="228600" y="1946017"/>
            <a:ext cx="4114800" cy="92333"/>
          </a:xfrm>
        </p:spPr>
        <p:txBody>
          <a:bodyPr/>
          <a:lstStyle>
            <a:lvl1pPr algn="l">
              <a:defRPr sz="600" b="0" i="0">
                <a:solidFill>
                  <a:srgbClr val="868D95"/>
                </a:solidFill>
                <a:latin typeface="IBM Plex Sans" panose="020B0503050203000203" pitchFamily="34" charset="0"/>
              </a:defRPr>
            </a:lvl1pPr>
          </a:lstStyle>
          <a:p>
            <a:r>
              <a:rPr lang="en-US" dirty="0"/>
              <a:t>Click to add data source citation (name, author, date)</a:t>
            </a:r>
          </a:p>
        </p:txBody>
      </p:sp>
      <p:sp>
        <p:nvSpPr>
          <p:cNvPr id="5" name="Footer Placeholder 4">
            <a:extLst>
              <a:ext uri="{FF2B5EF4-FFF2-40B4-BE49-F238E27FC236}">
                <a16:creationId xmlns:a16="http://schemas.microsoft.com/office/drawing/2014/main" id="{E18DD3F5-A615-5144-BB67-F7F4A04E0BD2}"/>
              </a:ext>
            </a:extLst>
          </p:cNvPr>
          <p:cNvSpPr>
            <a:spLocks noGrp="1"/>
          </p:cNvSpPr>
          <p:nvPr>
            <p:ph type="ftr" sz="quarter" idx="15"/>
          </p:nvPr>
        </p:nvSpPr>
        <p:spPr/>
        <p:txBody>
          <a:bodyPr/>
          <a:lstStyle>
            <a:lvl1pPr>
              <a:defRPr>
                <a:solidFill>
                  <a:srgbClr val="868D95"/>
                </a:solidFill>
              </a:defRPr>
            </a:lvl1pPr>
          </a:lstStyle>
          <a:p>
            <a:r>
              <a:rPr lang="en-US"/>
              <a:t>IBM Security / © 2022 IBM Corporation</a:t>
            </a:r>
            <a:endParaRPr lang="en-US" dirty="0"/>
          </a:p>
        </p:txBody>
      </p:sp>
      <p:sp>
        <p:nvSpPr>
          <p:cNvPr id="7" name="Slide Number Placeholder 6">
            <a:extLst>
              <a:ext uri="{FF2B5EF4-FFF2-40B4-BE49-F238E27FC236}">
                <a16:creationId xmlns:a16="http://schemas.microsoft.com/office/drawing/2014/main" id="{8B804940-768B-844E-98D7-A740F04B1F78}"/>
              </a:ext>
            </a:extLst>
          </p:cNvPr>
          <p:cNvSpPr>
            <a:spLocks noGrp="1"/>
          </p:cNvSpPr>
          <p:nvPr>
            <p:ph type="sldNum" sz="quarter" idx="16"/>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1128900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219456" y="1280160"/>
            <a:ext cx="4123944" cy="3201696"/>
          </a:xfrm>
        </p:spPr>
        <p:txBody>
          <a:bodyPr/>
          <a:lstStyle>
            <a:lvl1pPr marL="0" indent="0">
              <a:spcBef>
                <a:spcPts val="1100"/>
              </a:spcBef>
              <a:tabLst>
                <a:tab pos="4056063" algn="r"/>
              </a:tabLst>
              <a:defRPr b="1" i="0">
                <a:solidFill>
                  <a:schemeClr val="tx1"/>
                </a:solidFill>
                <a:latin typeface="IBM Plex Sans" panose="020B0503050203000203" pitchFamily="34" charset="0"/>
              </a:defRPr>
            </a:lvl1pPr>
            <a:lvl2pPr marL="0" indent="0">
              <a:spcBef>
                <a:spcPts val="0"/>
              </a:spcBef>
              <a:buNone/>
              <a:tabLst>
                <a:tab pos="4056063" algn="r"/>
              </a:tabLst>
              <a:defRPr b="0" i="0">
                <a:solidFill>
                  <a:schemeClr val="tx1"/>
                </a:solidFill>
                <a:latin typeface="IBM Plex Sans" panose="020B0503050203000203" pitchFamily="34" charset="0"/>
              </a:defRPr>
            </a:lvl2pPr>
            <a:lvl3pPr marL="201612" indent="0">
              <a:buNone/>
              <a:defRPr/>
            </a:lvl3pPr>
            <a:lvl4pPr marL="434975" indent="0">
              <a:buNone/>
              <a:defRPr/>
            </a:lvl4pPr>
            <a:lvl5pPr marL="631825" indent="0">
              <a:buNone/>
              <a:defRPr/>
            </a:lvl5pPr>
          </a:lstStyle>
          <a:p>
            <a:pPr lvl="0"/>
            <a:r>
              <a:rPr lang="en-US" dirty="0"/>
              <a:t>Click to edit Master text styles	</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9" name="Text Placeholder 8">
            <a:extLst>
              <a:ext uri="{FF2B5EF4-FFF2-40B4-BE49-F238E27FC236}">
                <a16:creationId xmlns:a16="http://schemas.microsoft.com/office/drawing/2014/main" id="{58D4BED3-BCA4-6C4D-8319-DB43E2795E49}"/>
              </a:ext>
            </a:extLst>
          </p:cNvPr>
          <p:cNvSpPr>
            <a:spLocks noGrp="1"/>
          </p:cNvSpPr>
          <p:nvPr>
            <p:ph type="body" sz="quarter" idx="14"/>
          </p:nvPr>
        </p:nvSpPr>
        <p:spPr>
          <a:xfrm>
            <a:off x="4800600" y="1280160"/>
            <a:ext cx="4133850" cy="3219450"/>
          </a:xfrm>
        </p:spPr>
        <p:txBody>
          <a:bodyPr/>
          <a:lstStyle>
            <a:lvl1pPr marL="0" indent="0">
              <a:spcBef>
                <a:spcPts val="1100"/>
              </a:spcBef>
              <a:tabLst>
                <a:tab pos="4056063" algn="r"/>
              </a:tabLst>
              <a:defRPr b="1" i="0">
                <a:solidFill>
                  <a:schemeClr val="tx1"/>
                </a:solidFill>
                <a:latin typeface="IBM Plex Sans" panose="020B0503050203000203" pitchFamily="34" charset="0"/>
              </a:defRPr>
            </a:lvl1pPr>
            <a:lvl2pPr marL="0" indent="0">
              <a:spcBef>
                <a:spcPts val="0"/>
              </a:spcBef>
              <a:buFontTx/>
              <a:buNone/>
              <a:tabLst>
                <a:tab pos="4056063" algn="r"/>
              </a:tabLst>
              <a:defRPr b="0" i="0">
                <a:solidFill>
                  <a:schemeClr val="tx1"/>
                </a:solidFill>
                <a:latin typeface="IBM Plex Sans" panose="020B0503050203000203" pitchFamily="34" charset="0"/>
              </a:defRPr>
            </a:lvl2pPr>
            <a:lvl3pPr marL="0" indent="0">
              <a:spcBef>
                <a:spcPts val="0"/>
              </a:spcBef>
              <a:buFontTx/>
              <a:buNone/>
              <a:tabLst>
                <a:tab pos="4056063" algn="r"/>
              </a:tabLst>
              <a:defRPr b="0" i="0">
                <a:solidFill>
                  <a:schemeClr val="tx1"/>
                </a:solidFill>
                <a:latin typeface="IBM Plex Sans" panose="020B0503050203000203" pitchFamily="34" charset="0"/>
              </a:defRPr>
            </a:lvl3pPr>
            <a:lvl4pPr marL="0" indent="0">
              <a:spcBef>
                <a:spcPts val="0"/>
              </a:spcBef>
              <a:buFontTx/>
              <a:buNone/>
              <a:tabLst>
                <a:tab pos="4056063" algn="r"/>
              </a:tabLst>
              <a:defRPr b="0" i="0">
                <a:solidFill>
                  <a:schemeClr val="tx1"/>
                </a:solidFill>
                <a:latin typeface="IBM Plex Sans" panose="020B0503050203000203" pitchFamily="34" charset="0"/>
              </a:defRPr>
            </a:lvl4pPr>
            <a:lvl5pPr marL="0" indent="0">
              <a:spcBef>
                <a:spcPts val="0"/>
              </a:spcBef>
              <a:buFontTx/>
              <a:buNone/>
              <a:tabLst>
                <a:tab pos="4056063" algn="r"/>
              </a:tabLst>
              <a:defRPr b="0" i="0">
                <a:solidFill>
                  <a:schemeClr val="tx1"/>
                </a:solidFill>
                <a:latin typeface="IBM Plex Sans" panose="020B0503050203000203" pitchFamily="34" charset="0"/>
              </a:defRPr>
            </a:lvl5pPr>
            <a:lvl6pPr marL="0" indent="0">
              <a:buFontTx/>
              <a:buNone/>
              <a:tabLst>
                <a:tab pos="4056063" algn="r"/>
              </a:tabLst>
              <a:defRPr b="0" i="0">
                <a:solidFill>
                  <a:schemeClr val="tx1"/>
                </a:solidFill>
                <a:latin typeface="IBM Plex Sans" panose="020B0503050203000203" pitchFamily="34" charset="77"/>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CC57EC-C62A-6D4A-A672-2B6AEF178C4A}"/>
              </a:ext>
            </a:extLst>
          </p:cNvPr>
          <p:cNvSpPr>
            <a:spLocks noGrp="1"/>
          </p:cNvSpPr>
          <p:nvPr>
            <p:ph type="ftr" sz="quarter" idx="15"/>
          </p:nvPr>
        </p:nvSpPr>
        <p:spPr/>
        <p:txBody>
          <a:bodyPr/>
          <a:lstStyle>
            <a:lvl1pPr>
              <a:defRPr>
                <a:solidFill>
                  <a:srgbClr val="6F6F6F"/>
                </a:solidFill>
              </a:defRPr>
            </a:lvl1pPr>
          </a:lstStyle>
          <a:p>
            <a:r>
              <a:rPr lang="en-US"/>
              <a:t>IBM Security / © 2022 IBM Corporation</a:t>
            </a:r>
            <a:endParaRPr lang="en-US" dirty="0"/>
          </a:p>
        </p:txBody>
      </p:sp>
      <p:sp>
        <p:nvSpPr>
          <p:cNvPr id="6" name="Slide Number Placeholder 5">
            <a:extLst>
              <a:ext uri="{FF2B5EF4-FFF2-40B4-BE49-F238E27FC236}">
                <a16:creationId xmlns:a16="http://schemas.microsoft.com/office/drawing/2014/main" id="{FB2C2C76-2949-954E-B57D-C7F2D14B13AF}"/>
              </a:ext>
            </a:extLst>
          </p:cNvPr>
          <p:cNvSpPr>
            <a:spLocks noGrp="1"/>
          </p:cNvSpPr>
          <p:nvPr>
            <p:ph type="sldNum" sz="quarter" idx="16"/>
          </p:nvPr>
        </p:nvSpPr>
        <p:spPr/>
        <p:txBody>
          <a:bodyPr/>
          <a:lstStyle>
            <a:lvl1pPr>
              <a:defRPr>
                <a:solidFill>
                  <a:srgbClr val="6F6F6F"/>
                </a:solidFill>
              </a:defRPr>
            </a:lvl1pPr>
          </a:lstStyle>
          <a:p>
            <a:fld id="{59395FB3-9C97-154F-86B2-7E381B951268}" type="slidenum">
              <a:rPr lang="en-US" smtClean="0"/>
              <a:pPr/>
              <a:t>‹#›</a:t>
            </a:fld>
            <a:endParaRPr lang="en-US" dirty="0"/>
          </a:p>
        </p:txBody>
      </p:sp>
      <p:sp>
        <p:nvSpPr>
          <p:cNvPr id="2" name="Title 1">
            <a:extLst>
              <a:ext uri="{FF2B5EF4-FFF2-40B4-BE49-F238E27FC236}">
                <a16:creationId xmlns:a16="http://schemas.microsoft.com/office/drawing/2014/main" id="{0B683464-D75A-B440-B73D-3A4200E8982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4252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quote with crosshair texture background">
    <p:bg>
      <p:bgRef idx="1001">
        <a:schemeClr val="bg1"/>
      </p:bgRef>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FD4C6D4-EB39-DB4A-BE2B-33186066F182}"/>
              </a:ext>
            </a:extLst>
          </p:cNvPr>
          <p:cNvSpPr>
            <a:spLocks noGrp="1"/>
          </p:cNvSpPr>
          <p:nvPr>
            <p:ph type="ftr" sz="quarter" idx="10"/>
          </p:nvPr>
        </p:nvSpPr>
        <p:spPr/>
        <p:txBody>
          <a:bodyPr/>
          <a:lstStyle>
            <a:lvl1pPr>
              <a:defRPr>
                <a:solidFill>
                  <a:srgbClr val="868D95"/>
                </a:solidFill>
              </a:defRPr>
            </a:lvl1pPr>
          </a:lstStyle>
          <a:p>
            <a:r>
              <a:rPr lang="en-US"/>
              <a:t>IBM Security / © 2022 IBM Corporation</a:t>
            </a:r>
            <a:endParaRPr lang="en-US" dirty="0"/>
          </a:p>
        </p:txBody>
      </p:sp>
      <p:sp>
        <p:nvSpPr>
          <p:cNvPr id="7" name="Slide Number Placeholder 6">
            <a:extLst>
              <a:ext uri="{FF2B5EF4-FFF2-40B4-BE49-F238E27FC236}">
                <a16:creationId xmlns:a16="http://schemas.microsoft.com/office/drawing/2014/main" id="{6385A03A-04F4-344D-9D83-62D31A80C833}"/>
              </a:ext>
            </a:extLst>
          </p:cNvPr>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3" name="Title 2">
            <a:extLst>
              <a:ext uri="{FF2B5EF4-FFF2-40B4-BE49-F238E27FC236}">
                <a16:creationId xmlns:a16="http://schemas.microsoft.com/office/drawing/2014/main" id="{74B8BBF5-449F-DF40-91B3-F76FB491D17A}"/>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403610521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sight, text, boxes">
    <p:bg>
      <p:bgPr>
        <a:solidFill>
          <a:schemeClr val="tx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2286000" cy="2571750"/>
          </a:xfrm>
          <a:solidFill>
            <a:schemeClr val="bg2"/>
          </a:solidFill>
          <a:ln w="19050">
            <a:noFill/>
          </a:ln>
        </p:spPr>
        <p:txBody>
          <a:bodyPr lIns="219456" tIns="201168" rIns="228600" bIns="228600"/>
          <a:lstStyle>
            <a:lvl1pPr>
              <a:defRPr b="0" i="0">
                <a:solidFill>
                  <a:srgbClr val="000000"/>
                </a:solidFill>
                <a:latin typeface="IBM Plex Sans" panose="020B0503050203000203" pitchFamily="34" charset="0"/>
              </a:defRPr>
            </a:lvl1pPr>
          </a:lstStyle>
          <a:p>
            <a:pPr lvl="0"/>
            <a:r>
              <a:rPr lang="en-US"/>
              <a:t>Click to edit Master text styles</a:t>
            </a:r>
          </a:p>
        </p:txBody>
      </p:sp>
      <p:sp>
        <p:nvSpPr>
          <p:cNvPr id="10" name="Content Placeholder 10"/>
          <p:cNvSpPr>
            <a:spLocks noGrp="1"/>
          </p:cNvSpPr>
          <p:nvPr>
            <p:ph sz="quarter" idx="18"/>
          </p:nvPr>
        </p:nvSpPr>
        <p:spPr>
          <a:xfrm>
            <a:off x="6858000" y="0"/>
            <a:ext cx="2286000" cy="2571750"/>
          </a:xfrm>
          <a:solidFill>
            <a:schemeClr val="bg2"/>
          </a:solidFill>
          <a:ln w="19050">
            <a:noFill/>
          </a:ln>
        </p:spPr>
        <p:txBody>
          <a:bodyPr lIns="219456" tIns="201168" rIns="228600" bIns="228600"/>
          <a:lstStyle>
            <a:lvl1pPr>
              <a:defRPr b="0" i="0">
                <a:solidFill>
                  <a:srgbClr val="000000"/>
                </a:solidFill>
                <a:latin typeface="IBM Plex Sans" panose="020B0503050203000203" pitchFamily="34" charset="0"/>
              </a:defRPr>
            </a:lvl1pPr>
          </a:lstStyle>
          <a:p>
            <a:pPr lvl="0"/>
            <a:r>
              <a:rPr lang="en-US"/>
              <a:t>Click to edit Master text styles</a:t>
            </a:r>
          </a:p>
        </p:txBody>
      </p:sp>
      <p:sp>
        <p:nvSpPr>
          <p:cNvPr id="12" name="Content Placeholder 13"/>
          <p:cNvSpPr>
            <a:spLocks noGrp="1"/>
          </p:cNvSpPr>
          <p:nvPr>
            <p:ph sz="quarter" idx="19"/>
          </p:nvPr>
        </p:nvSpPr>
        <p:spPr>
          <a:xfrm>
            <a:off x="4572000" y="2570162"/>
            <a:ext cx="4572000" cy="2573337"/>
          </a:xfrm>
          <a:solidFill>
            <a:schemeClr val="bg2"/>
          </a:solidFill>
          <a:ln w="19050">
            <a:noFill/>
          </a:ln>
        </p:spPr>
        <p:txBody>
          <a:bodyPr lIns="219456" tIns="201168" rIns="228600" bIns="228600"/>
          <a:lstStyle>
            <a:lvl1pPr>
              <a:defRPr b="0" i="0">
                <a:solidFill>
                  <a:srgbClr val="000000"/>
                </a:solidFill>
                <a:latin typeface="IBM Plex Sans" panose="020B0503050203000203" pitchFamily="34" charset="0"/>
              </a:defRPr>
            </a:lvl1pPr>
          </a:lstStyle>
          <a:p>
            <a:pPr lvl="0"/>
            <a:r>
              <a:rPr lang="en-US"/>
              <a:t>Click to edit Master text styles</a:t>
            </a:r>
          </a:p>
        </p:txBody>
      </p:sp>
      <p:sp>
        <p:nvSpPr>
          <p:cNvPr id="2" name="Title 1"/>
          <p:cNvSpPr>
            <a:spLocks noGrp="1"/>
          </p:cNvSpPr>
          <p:nvPr>
            <p:ph type="title"/>
          </p:nvPr>
        </p:nvSpPr>
        <p:spPr>
          <a:xfrm>
            <a:off x="210312" y="201168"/>
            <a:ext cx="4142232" cy="332399"/>
          </a:xfrm>
        </p:spPr>
        <p:txBody>
          <a:bodyPr/>
          <a:lstStyle>
            <a:lvl1pPr>
              <a:defRPr>
                <a:solidFill>
                  <a:srgbClr val="FFFFFF"/>
                </a:solidFill>
              </a:defRPr>
            </a:lvl1pPr>
          </a:lstStyle>
          <a:p>
            <a:r>
              <a:rPr lang="en-US"/>
              <a:t>Click to edit Master title style</a:t>
            </a:r>
            <a:endParaRPr lang="en-US" dirty="0"/>
          </a:p>
        </p:txBody>
      </p:sp>
      <p:sp>
        <p:nvSpPr>
          <p:cNvPr id="8" name="Text Placeholder 7"/>
          <p:cNvSpPr>
            <a:spLocks noGrp="1"/>
          </p:cNvSpPr>
          <p:nvPr>
            <p:ph type="body" sz="quarter" idx="13"/>
          </p:nvPr>
        </p:nvSpPr>
        <p:spPr>
          <a:xfrm>
            <a:off x="228600" y="1276350"/>
            <a:ext cx="4114800" cy="3210560"/>
          </a:xfrm>
        </p:spPr>
        <p:txBody>
          <a:bodyPr/>
          <a:lstStyle>
            <a:lvl1pPr>
              <a:defRPr b="0" i="0">
                <a:solidFill>
                  <a:srgbClr val="FFFFFF"/>
                </a:solidFill>
                <a:latin typeface="IBM Plex Sans" panose="020B0503050203000203" pitchFamily="34" charset="0"/>
              </a:defRPr>
            </a:lvl1pPr>
            <a:lvl2pPr>
              <a:defRPr b="0" i="0">
                <a:solidFill>
                  <a:srgbClr val="FFFFFF"/>
                </a:solidFill>
                <a:latin typeface="IBM Plex Sans" panose="020B0503050203000203" pitchFamily="34" charset="0"/>
              </a:defRPr>
            </a:lvl2pPr>
            <a:lvl3pPr>
              <a:defRPr b="0" i="0">
                <a:solidFill>
                  <a:srgbClr val="FFFFFF"/>
                </a:solidFill>
                <a:latin typeface="IBM Plex Sans" panose="020B0503050203000203" pitchFamily="34" charset="0"/>
              </a:defRPr>
            </a:lvl3pPr>
            <a:lvl4pPr>
              <a:defRPr b="0" i="0">
                <a:solidFill>
                  <a:srgbClr val="FFFFFF"/>
                </a:solidFill>
                <a:latin typeface="IBM Plex Sans" panose="020B0503050203000203" pitchFamily="34" charset="0"/>
              </a:defRPr>
            </a:lvl4pPr>
            <a:lvl5pPr>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0542F67-E7D9-2045-8ED9-23C7D82D4CCF}"/>
              </a:ext>
            </a:extLst>
          </p:cNvPr>
          <p:cNvSpPr>
            <a:spLocks noGrp="1"/>
          </p:cNvSpPr>
          <p:nvPr>
            <p:ph type="ftr" sz="quarter" idx="20"/>
          </p:nvPr>
        </p:nvSpPr>
        <p:spPr/>
        <p:txBody>
          <a:bodyPr/>
          <a:lstStyle/>
          <a:p>
            <a:r>
              <a:rPr lang="en-US"/>
              <a:t>IBM Security / © 2022 IBM Corporation</a:t>
            </a:r>
            <a:endParaRPr lang="en-US" dirty="0"/>
          </a:p>
        </p:txBody>
      </p:sp>
      <p:sp>
        <p:nvSpPr>
          <p:cNvPr id="6" name="Slide Number Placeholder 5">
            <a:extLst>
              <a:ext uri="{FF2B5EF4-FFF2-40B4-BE49-F238E27FC236}">
                <a16:creationId xmlns:a16="http://schemas.microsoft.com/office/drawing/2014/main" id="{CCE56669-5252-0E49-8B51-D183AEF47E30}"/>
              </a:ext>
            </a:extLst>
          </p:cNvPr>
          <p:cNvSpPr>
            <a:spLocks noGrp="1"/>
          </p:cNvSpPr>
          <p:nvPr>
            <p:ph type="sldNum" sz="quarter" idx="2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xes (4 tall) -- can be recolored">
    <p:bg>
      <p:bgPr>
        <a:solidFill>
          <a:schemeClr val="tx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rgbClr val="000000"/>
          </a:solidFill>
        </p:spPr>
        <p:txBody>
          <a:bodyPr lIns="219456" tIns="201168" rIns="228600" bIns="228600"/>
          <a:lstStyle>
            <a:lvl1pPr>
              <a:buClrTx/>
              <a:defRPr b="0" i="0">
                <a:solidFill>
                  <a:srgbClr val="FFFFFF"/>
                </a:solidFill>
                <a:latin typeface="IBM Plex Sans" panose="020B0503050203000203" pitchFamily="34" charset="0"/>
              </a:defRPr>
            </a:lvl1pPr>
            <a:lvl2pPr>
              <a:buClrTx/>
              <a:defRPr b="0" i="0">
                <a:solidFill>
                  <a:srgbClr val="FFFFFF"/>
                </a:solidFill>
                <a:latin typeface="IBM Plex Sans" panose="020B0503050203000203" pitchFamily="34" charset="0"/>
              </a:defRPr>
            </a:lvl2pPr>
            <a:lvl3pPr>
              <a:buClrTx/>
              <a:defRPr b="0" i="0">
                <a:solidFill>
                  <a:srgbClr val="FFFFFF"/>
                </a:solidFill>
                <a:latin typeface="IBM Plex Sans" panose="020B0503050203000203" pitchFamily="34" charset="0"/>
              </a:defRPr>
            </a:lvl3pPr>
            <a:lvl4pPr>
              <a:buClrTx/>
              <a:defRPr b="0" i="0">
                <a:solidFill>
                  <a:srgbClr val="FFFFFF"/>
                </a:solidFill>
                <a:latin typeface="IBM Plex Sans" panose="020B0503050203000203" pitchFamily="34" charset="0"/>
              </a:defRPr>
            </a:lvl4pPr>
            <a:lvl5pPr>
              <a:buClrTx/>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tx1">
              <a:lumMod val="75000"/>
              <a:lumOff val="25000"/>
            </a:schemeClr>
          </a:solidFill>
          <a:ln w="19050">
            <a:noFill/>
          </a:ln>
        </p:spPr>
        <p:txBody>
          <a:bodyPr lIns="219456" tIns="201168" rIns="228600" bIns="228600"/>
          <a:lstStyle>
            <a:lvl1pPr>
              <a:buClrTx/>
              <a:defRPr b="0" i="0">
                <a:solidFill>
                  <a:srgbClr val="FFFFFF"/>
                </a:solidFill>
                <a:latin typeface="IBM Plex Sans" panose="020B0503050203000203" pitchFamily="34" charset="0"/>
              </a:defRPr>
            </a:lvl1pPr>
            <a:lvl2pPr>
              <a:buClrTx/>
              <a:defRPr b="0" i="0">
                <a:solidFill>
                  <a:srgbClr val="FFFFFF"/>
                </a:solidFill>
                <a:latin typeface="IBM Plex Sans" panose="020B0503050203000203" pitchFamily="34" charset="0"/>
              </a:defRPr>
            </a:lvl2pPr>
            <a:lvl3pPr>
              <a:buClrTx/>
              <a:defRPr b="0" i="0">
                <a:solidFill>
                  <a:srgbClr val="FFFFFF"/>
                </a:solidFill>
                <a:latin typeface="IBM Plex Sans" panose="020B0503050203000203" pitchFamily="34" charset="0"/>
              </a:defRPr>
            </a:lvl3pPr>
            <a:lvl4pPr>
              <a:buClrTx/>
              <a:defRPr b="0" i="0">
                <a:solidFill>
                  <a:srgbClr val="FFFFFF"/>
                </a:solidFill>
                <a:latin typeface="IBM Plex Sans" panose="020B0503050203000203" pitchFamily="34" charset="0"/>
              </a:defRPr>
            </a:lvl4pPr>
            <a:lvl5pPr>
              <a:buClrTx/>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tx1">
              <a:lumMod val="75000"/>
              <a:lumOff val="25000"/>
            </a:schemeClr>
          </a:solidFill>
          <a:ln w="19050">
            <a:noFill/>
          </a:ln>
        </p:spPr>
        <p:txBody>
          <a:bodyPr lIns="219456" tIns="201168" rIns="228600" bIns="228600"/>
          <a:lstStyle>
            <a:lvl1pPr>
              <a:buClrTx/>
              <a:defRPr b="0" i="0">
                <a:solidFill>
                  <a:srgbClr val="FFFFFF"/>
                </a:solidFill>
                <a:latin typeface="IBM Plex Sans" panose="020B0503050203000203" pitchFamily="34" charset="0"/>
              </a:defRPr>
            </a:lvl1pPr>
            <a:lvl2pPr>
              <a:buClrTx/>
              <a:defRPr b="0" i="0">
                <a:solidFill>
                  <a:srgbClr val="FFFFFF"/>
                </a:solidFill>
                <a:latin typeface="IBM Plex Sans" panose="020B0503050203000203" pitchFamily="34" charset="0"/>
              </a:defRPr>
            </a:lvl2pPr>
            <a:lvl3pPr>
              <a:buClrTx/>
              <a:defRPr b="0" i="0">
                <a:solidFill>
                  <a:srgbClr val="FFFFFF"/>
                </a:solidFill>
                <a:latin typeface="IBM Plex Sans" panose="020B0503050203000203" pitchFamily="34" charset="0"/>
              </a:defRPr>
            </a:lvl3pPr>
            <a:lvl4pPr>
              <a:buClrTx/>
              <a:defRPr b="0" i="0">
                <a:solidFill>
                  <a:srgbClr val="FFFFFF"/>
                </a:solidFill>
                <a:latin typeface="IBM Plex Sans" panose="020B0503050203000203" pitchFamily="34" charset="0"/>
              </a:defRPr>
            </a:lvl4pPr>
            <a:lvl5pPr>
              <a:buClrTx/>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tx1">
              <a:lumMod val="75000"/>
              <a:lumOff val="25000"/>
            </a:schemeClr>
          </a:solidFill>
          <a:ln w="19050">
            <a:noFill/>
          </a:ln>
        </p:spPr>
        <p:txBody>
          <a:bodyPr lIns="219456" tIns="201168" rIns="228600" bIns="228600"/>
          <a:lstStyle>
            <a:lvl1pPr>
              <a:buClrTx/>
              <a:defRPr b="0" i="0">
                <a:solidFill>
                  <a:srgbClr val="FFFFFF"/>
                </a:solidFill>
                <a:latin typeface="IBM Plex Sans" panose="020B0503050203000203" pitchFamily="34" charset="0"/>
              </a:defRPr>
            </a:lvl1pPr>
            <a:lvl2pPr>
              <a:buClrTx/>
              <a:defRPr b="0" i="0">
                <a:solidFill>
                  <a:srgbClr val="FFFFFF"/>
                </a:solidFill>
                <a:latin typeface="IBM Plex Sans" panose="020B0503050203000203" pitchFamily="34" charset="0"/>
              </a:defRPr>
            </a:lvl2pPr>
            <a:lvl3pPr>
              <a:buClrTx/>
              <a:defRPr b="0" i="0">
                <a:solidFill>
                  <a:srgbClr val="FFFFFF"/>
                </a:solidFill>
                <a:latin typeface="IBM Plex Sans" panose="020B0503050203000203" pitchFamily="34" charset="0"/>
              </a:defRPr>
            </a:lvl3pPr>
            <a:lvl4pPr>
              <a:buClrTx/>
              <a:defRPr b="0" i="0">
                <a:solidFill>
                  <a:srgbClr val="FFFFFF"/>
                </a:solidFill>
                <a:latin typeface="IBM Plex Sans" panose="020B0503050203000203" pitchFamily="34" charset="0"/>
              </a:defRPr>
            </a:lvl4pPr>
            <a:lvl5pPr>
              <a:buClrTx/>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35CD8DCA-EB52-1E4E-88FC-33F9BD58C013}"/>
              </a:ext>
            </a:extLst>
          </p:cNvPr>
          <p:cNvSpPr>
            <a:spLocks noGrp="1"/>
          </p:cNvSpPr>
          <p:nvPr>
            <p:ph type="ftr" sz="quarter" idx="16"/>
          </p:nvPr>
        </p:nvSpPr>
        <p:spPr/>
        <p:txBody>
          <a:bodyPr/>
          <a:lstStyle>
            <a:lvl1pPr>
              <a:defRPr>
                <a:solidFill>
                  <a:srgbClr val="868D95"/>
                </a:solidFill>
              </a:defRPr>
            </a:lvl1pPr>
          </a:lstStyle>
          <a:p>
            <a:r>
              <a:rPr lang="en-US"/>
              <a:t>IBM Security / © 2022 IBM Corporation</a:t>
            </a:r>
            <a:endParaRPr lang="en-US" dirty="0"/>
          </a:p>
        </p:txBody>
      </p:sp>
      <p:sp>
        <p:nvSpPr>
          <p:cNvPr id="5" name="Slide Number Placeholder 4">
            <a:extLst>
              <a:ext uri="{FF2B5EF4-FFF2-40B4-BE49-F238E27FC236}">
                <a16:creationId xmlns:a16="http://schemas.microsoft.com/office/drawing/2014/main" id="{4F80E96A-E9F5-F445-856F-2BEA8F4E7E35}"/>
              </a:ext>
            </a:extLst>
          </p:cNvPr>
          <p:cNvSpPr>
            <a:spLocks noGrp="1"/>
          </p:cNvSpPr>
          <p:nvPr>
            <p:ph type="sldNum" sz="quarter" idx="17"/>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image, Icons with List">
    <p:bg>
      <p:bgPr>
        <a:solidFill>
          <a:srgbClr val="000000"/>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0" y="0"/>
            <a:ext cx="4572000" cy="5143500"/>
          </a:xfrm>
        </p:spPr>
        <p:txBody>
          <a:bodyPr lIns="91440" tIns="91440" rIns="91440" bIns="91440"/>
          <a:lstStyle>
            <a:lvl1pPr>
              <a:defRPr b="0" i="0">
                <a:latin typeface="IBM Plex Sans" panose="020B0503050203000203" pitchFamily="34" charset="0"/>
              </a:defRPr>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DA5EFC02-3827-2744-836D-C9DB29A7E5BD}"/>
              </a:ext>
            </a:extLst>
          </p:cNvPr>
          <p:cNvSpPr>
            <a:spLocks noGrp="1"/>
          </p:cNvSpPr>
          <p:nvPr>
            <p:ph type="body" sz="quarter" idx="15"/>
          </p:nvPr>
        </p:nvSpPr>
        <p:spPr>
          <a:xfrm>
            <a:off x="5983288" y="1280160"/>
            <a:ext cx="2932112" cy="3195177"/>
          </a:xfrm>
        </p:spPr>
        <p:txBody>
          <a:bodyPr/>
          <a:lstStyle>
            <a:lvl1pPr>
              <a:spcBef>
                <a:spcPts val="1800"/>
              </a:spcBef>
              <a:defRPr b="0" i="0">
                <a:solidFill>
                  <a:srgbClr val="FFFFFF"/>
                </a:solidFill>
                <a:latin typeface="IBM Plex Sans" panose="020B0503050203000203" pitchFamily="34" charset="0"/>
              </a:defRPr>
            </a:lvl1pPr>
            <a:lvl2pPr>
              <a:spcBef>
                <a:spcPts val="0"/>
              </a:spcBef>
              <a:defRPr b="0" i="0">
                <a:solidFill>
                  <a:srgbClr val="FFFFFF"/>
                </a:solidFill>
                <a:latin typeface="IBM Plex Sans" panose="020B0503050203000203" pitchFamily="34" charset="0"/>
              </a:defRPr>
            </a:lvl2pPr>
            <a:lvl3pPr>
              <a:spcBef>
                <a:spcPts val="0"/>
              </a:spcBef>
              <a:defRPr b="0" i="0">
                <a:solidFill>
                  <a:srgbClr val="FFFFFF"/>
                </a:solidFill>
                <a:latin typeface="IBM Plex Sans" panose="020B0503050203000203" pitchFamily="34" charset="0"/>
              </a:defRPr>
            </a:lvl3pPr>
            <a:lvl4pPr>
              <a:spcBef>
                <a:spcPts val="0"/>
              </a:spcBef>
              <a:defRPr b="0" i="0">
                <a:solidFill>
                  <a:srgbClr val="FFFFFF"/>
                </a:solidFill>
                <a:latin typeface="IBM Plex Sans" panose="020B0503050203000203" pitchFamily="34" charset="0"/>
              </a:defRPr>
            </a:lvl4pPr>
            <a:lvl5pPr>
              <a:spcBef>
                <a:spcPts val="0"/>
              </a:spcBef>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6428F7-1419-6A44-9FBB-392192B58D9A}"/>
              </a:ext>
            </a:extLst>
          </p:cNvPr>
          <p:cNvSpPr>
            <a:spLocks noGrp="1"/>
          </p:cNvSpPr>
          <p:nvPr>
            <p:ph type="ftr" sz="quarter" idx="16"/>
          </p:nvPr>
        </p:nvSpPr>
        <p:spPr/>
        <p:txBody>
          <a:bodyPr/>
          <a:lstStyle>
            <a:lvl1pPr>
              <a:defRPr>
                <a:solidFill>
                  <a:srgbClr val="868D95"/>
                </a:solidFill>
              </a:defRPr>
            </a:lvl1pPr>
          </a:lstStyle>
          <a:p>
            <a:r>
              <a:rPr lang="en-US"/>
              <a:t>IBM Security / © 2022 IBM Corporation</a:t>
            </a:r>
            <a:endParaRPr lang="en-US" dirty="0"/>
          </a:p>
        </p:txBody>
      </p:sp>
      <p:sp>
        <p:nvSpPr>
          <p:cNvPr id="8" name="Slide Number Placeholder 7">
            <a:extLst>
              <a:ext uri="{FF2B5EF4-FFF2-40B4-BE49-F238E27FC236}">
                <a16:creationId xmlns:a16="http://schemas.microsoft.com/office/drawing/2014/main" id="{09AC836D-D71F-A043-BA58-69AEDB022B71}"/>
              </a:ext>
            </a:extLst>
          </p:cNvPr>
          <p:cNvSpPr>
            <a:spLocks noGrp="1"/>
          </p:cNvSpPr>
          <p:nvPr>
            <p:ph type="sldNum" sz="quarter" idx="17"/>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3" name="Title 2">
            <a:extLst>
              <a:ext uri="{FF2B5EF4-FFF2-40B4-BE49-F238E27FC236}">
                <a16:creationId xmlns:a16="http://schemas.microsoft.com/office/drawing/2014/main" id="{C43B7000-4EF2-EF45-924D-259C69BC12C0}"/>
              </a:ext>
            </a:extLst>
          </p:cNvPr>
          <p:cNvSpPr>
            <a:spLocks noGrp="1"/>
          </p:cNvSpPr>
          <p:nvPr>
            <p:ph type="title"/>
          </p:nvPr>
        </p:nvSpPr>
        <p:spPr>
          <a:xfrm>
            <a:off x="210311" y="201168"/>
            <a:ext cx="4131963" cy="332399"/>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2154185474"/>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with footer - dark background">
    <p:bg>
      <p:bgPr>
        <a:solidFill>
          <a:srgbClr val="000000"/>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8D2A98-DCC9-3848-99C0-D4CE03B35D1C}"/>
              </a:ext>
            </a:extLst>
          </p:cNvPr>
          <p:cNvSpPr>
            <a:spLocks noGrp="1"/>
          </p:cNvSpPr>
          <p:nvPr>
            <p:ph type="ftr" sz="quarter" idx="10"/>
          </p:nvPr>
        </p:nvSpPr>
        <p:spPr/>
        <p:txBody>
          <a:bodyPr/>
          <a:lstStyle>
            <a:lvl1pPr>
              <a:defRPr>
                <a:solidFill>
                  <a:srgbClr val="868D95"/>
                </a:solidFill>
              </a:defRPr>
            </a:lvl1pPr>
          </a:lstStyle>
          <a:p>
            <a:r>
              <a:rPr lang="en-US"/>
              <a:t>IBM Security / © 2022 IBM Corporation</a:t>
            </a:r>
            <a:endParaRPr lang="en-US" dirty="0"/>
          </a:p>
        </p:txBody>
      </p:sp>
      <p:sp>
        <p:nvSpPr>
          <p:cNvPr id="5" name="Slide Number Placeholder 4">
            <a:extLst>
              <a:ext uri="{FF2B5EF4-FFF2-40B4-BE49-F238E27FC236}">
                <a16:creationId xmlns:a16="http://schemas.microsoft.com/office/drawing/2014/main" id="{99A96043-5C0A-A748-BDC1-959E096DACBB}"/>
              </a:ext>
            </a:extLst>
          </p:cNvPr>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with no footer - dark background">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with Vertical Aurora">
    <p:bg>
      <p:bgRef idx="1001">
        <a:schemeClr val="bg2"/>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46BC7BA-3354-F44A-865C-F40BAE749040}"/>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Footer Placeholder 1">
            <a:extLst>
              <a:ext uri="{FF2B5EF4-FFF2-40B4-BE49-F238E27FC236}">
                <a16:creationId xmlns:a16="http://schemas.microsoft.com/office/drawing/2014/main" id="{A069415A-FAE2-CD48-B4FA-796A92E2EC33}"/>
              </a:ext>
            </a:extLst>
          </p:cNvPr>
          <p:cNvSpPr>
            <a:spLocks noGrp="1"/>
          </p:cNvSpPr>
          <p:nvPr>
            <p:ph type="ftr" sz="quarter" idx="13"/>
          </p:nvPr>
        </p:nvSpPr>
        <p:spPr/>
        <p:txBody>
          <a:bodyPr/>
          <a:lstStyle>
            <a:lvl1pPr>
              <a:defRPr>
                <a:solidFill>
                  <a:srgbClr val="868D95"/>
                </a:solidFill>
              </a:defRPr>
            </a:lvl1pPr>
          </a:lstStyle>
          <a:p>
            <a:r>
              <a:rPr lang="en-US"/>
              <a:t>IBM Security / © 2022 IBM Corporation</a:t>
            </a:r>
            <a:endParaRPr lang="en-US" dirty="0"/>
          </a:p>
        </p:txBody>
      </p:sp>
      <p:sp>
        <p:nvSpPr>
          <p:cNvPr id="5" name="Slide Number Placeholder 4">
            <a:extLst>
              <a:ext uri="{FF2B5EF4-FFF2-40B4-BE49-F238E27FC236}">
                <a16:creationId xmlns:a16="http://schemas.microsoft.com/office/drawing/2014/main" id="{512383AD-B0E1-604B-BE9D-DD3DC3A07A66}"/>
              </a:ext>
            </a:extLst>
          </p:cNvPr>
          <p:cNvSpPr>
            <a:spLocks noGrp="1"/>
          </p:cNvSpPr>
          <p:nvPr>
            <p:ph type="sldNum" sz="quarter" idx="14"/>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noAutofit/>
          </a:bodyPr>
          <a:lstStyle>
            <a:lvl1pPr>
              <a:defRPr b="0" i="0">
                <a:solidFill>
                  <a:srgbClr val="FFFFFF"/>
                </a:solidFill>
                <a:latin typeface="IBM Plex Sans" panose="020B0503050203000203" pitchFamily="34" charset="0"/>
              </a:defRPr>
            </a:lvl1pPr>
            <a:lvl2pPr>
              <a:defRPr b="0" i="0">
                <a:solidFill>
                  <a:srgbClr val="FFFFFF"/>
                </a:solidFill>
                <a:latin typeface="IBM Plex Sans" panose="020B0503050203000203" pitchFamily="34" charset="0"/>
              </a:defRPr>
            </a:lvl2pPr>
            <a:lvl3pPr>
              <a:defRPr b="0" i="0">
                <a:solidFill>
                  <a:srgbClr val="FFFFFF"/>
                </a:solidFill>
                <a:latin typeface="IBM Plex Sans" panose="020B0503050203000203" pitchFamily="34" charset="0"/>
              </a:defRPr>
            </a:lvl3pPr>
            <a:lvl4pPr>
              <a:defRPr b="0" i="0">
                <a:solidFill>
                  <a:srgbClr val="FFFFFF"/>
                </a:solidFill>
                <a:latin typeface="IBM Plex Sans" panose="020B0503050203000203" pitchFamily="34" charset="0"/>
              </a:defRPr>
            </a:lvl4pPr>
            <a:lvl5pPr>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F23E1865-5387-F14B-820A-730B494E99E3}"/>
              </a:ext>
            </a:extLst>
          </p:cNvPr>
          <p:cNvSpPr>
            <a:spLocks noGrp="1"/>
          </p:cNvSpPr>
          <p:nvPr>
            <p:ph type="title"/>
          </p:nvPr>
        </p:nvSpPr>
        <p:spPr>
          <a:xfrm>
            <a:off x="210311" y="201168"/>
            <a:ext cx="4123945" cy="332399"/>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684599642"/>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A029C9-6874-474A-93C4-3FF95A5845CB}"/>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1" name="Title 10">
            <a:extLst>
              <a:ext uri="{FF2B5EF4-FFF2-40B4-BE49-F238E27FC236}">
                <a16:creationId xmlns:a16="http://schemas.microsoft.com/office/drawing/2014/main" id="{C671C606-EB24-444E-96BC-D1FF1CA6F30D}"/>
              </a:ext>
            </a:extLst>
          </p:cNvPr>
          <p:cNvSpPr>
            <a:spLocks noGrp="1"/>
          </p:cNvSpPr>
          <p:nvPr>
            <p:ph type="title"/>
          </p:nvPr>
        </p:nvSpPr>
        <p:spPr>
          <a:xfrm>
            <a:off x="210312" y="1289050"/>
            <a:ext cx="8705020" cy="221599"/>
          </a:xfrm>
        </p:spPr>
        <p:txBody>
          <a:bodyPr wrap="square">
            <a:spAutoFit/>
          </a:bodyPr>
          <a:lstStyle>
            <a:lvl1pPr>
              <a:defRPr sz="1600">
                <a:solidFill>
                  <a:srgbClr val="FFFFFF"/>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31BF2151-11EA-2947-9E9F-88907F3B487F}"/>
              </a:ext>
            </a:extLst>
          </p:cNvPr>
          <p:cNvSpPr>
            <a:spLocks noGrp="1"/>
          </p:cNvSpPr>
          <p:nvPr>
            <p:ph type="body" sz="quarter" idx="12" hasCustomPrompt="1"/>
          </p:nvPr>
        </p:nvSpPr>
        <p:spPr>
          <a:xfrm>
            <a:off x="209549" y="1529016"/>
            <a:ext cx="8706053" cy="1283383"/>
          </a:xfrm>
        </p:spPr>
        <p:txBody>
          <a:bodyPr/>
          <a:lstStyle>
            <a:lvl1pPr>
              <a:defRPr sz="3600" b="0" i="0">
                <a:solidFill>
                  <a:srgbClr val="FFFFFF"/>
                </a:solidFill>
                <a:latin typeface="IBM Plex Sans Light" panose="020B0403050203000203" pitchFamily="34" charset="0"/>
              </a:defRPr>
            </a:lvl1pPr>
          </a:lstStyle>
          <a:p>
            <a:pPr lvl="0"/>
            <a:r>
              <a:rPr lang="en-US" dirty="0"/>
              <a:t>Click to edit Master subtitle styles</a:t>
            </a:r>
          </a:p>
        </p:txBody>
      </p:sp>
      <p:sp>
        <p:nvSpPr>
          <p:cNvPr id="2" name="Footer Placeholder 1">
            <a:extLst>
              <a:ext uri="{FF2B5EF4-FFF2-40B4-BE49-F238E27FC236}">
                <a16:creationId xmlns:a16="http://schemas.microsoft.com/office/drawing/2014/main" id="{809B33DE-E6CA-A346-9479-8883F2F083FA}"/>
              </a:ext>
            </a:extLst>
          </p:cNvPr>
          <p:cNvSpPr>
            <a:spLocks noGrp="1"/>
          </p:cNvSpPr>
          <p:nvPr>
            <p:ph type="ftr" sz="quarter" idx="13"/>
          </p:nvPr>
        </p:nvSpPr>
        <p:spPr/>
        <p:txBody>
          <a:bodyPr/>
          <a:lstStyle>
            <a:lvl1pPr>
              <a:defRPr>
                <a:solidFill>
                  <a:srgbClr val="868D95"/>
                </a:solidFill>
              </a:defRPr>
            </a:lvl1pPr>
          </a:lstStyle>
          <a:p>
            <a:r>
              <a:rPr lang="en-US"/>
              <a:t>IBM Security / © 2022 IBM Corporation</a:t>
            </a:r>
            <a:endParaRPr lang="en-US" dirty="0"/>
          </a:p>
        </p:txBody>
      </p:sp>
      <p:sp>
        <p:nvSpPr>
          <p:cNvPr id="6" name="Slide Number Placeholder 5">
            <a:extLst>
              <a:ext uri="{FF2B5EF4-FFF2-40B4-BE49-F238E27FC236}">
                <a16:creationId xmlns:a16="http://schemas.microsoft.com/office/drawing/2014/main" id="{5DEAEB1B-8DF0-8B49-ADE1-20CDCC04F0E3}"/>
              </a:ext>
            </a:extLst>
          </p:cNvPr>
          <p:cNvSpPr>
            <a:spLocks noGrp="1"/>
          </p:cNvSpPr>
          <p:nvPr>
            <p:ph type="sldNum" sz="quarter" idx="14"/>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58087521"/>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g text">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3442BA-DA25-7741-84A5-253F4F6E6099}"/>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37160" y="91440"/>
            <a:ext cx="8778172" cy="2659190"/>
          </a:xfrm>
        </p:spPr>
        <p:txBody>
          <a:bodyPr/>
          <a:lstStyle>
            <a:lvl1pPr>
              <a:defRPr sz="9600" b="0" i="0">
                <a:solidFill>
                  <a:srgbClr val="FFFFFF"/>
                </a:solidFill>
                <a:latin typeface="IBM Plex Sans ExtraLight" panose="020B0303050203000203" pitchFamily="34" charset="0"/>
              </a:defRPr>
            </a:lvl1pPr>
          </a:lstStyle>
          <a:p>
            <a:r>
              <a:rPr lang="en-US" dirty="0"/>
              <a:t>Click to edit Master title style</a:t>
            </a:r>
          </a:p>
        </p:txBody>
      </p:sp>
      <p:sp>
        <p:nvSpPr>
          <p:cNvPr id="5" name="Footer Placeholder 4">
            <a:extLst>
              <a:ext uri="{FF2B5EF4-FFF2-40B4-BE49-F238E27FC236}">
                <a16:creationId xmlns:a16="http://schemas.microsoft.com/office/drawing/2014/main" id="{467DD95C-558E-764E-8ADA-DB437E3E53A1}"/>
              </a:ext>
            </a:extLst>
          </p:cNvPr>
          <p:cNvSpPr>
            <a:spLocks noGrp="1"/>
          </p:cNvSpPr>
          <p:nvPr>
            <p:ph type="ftr" sz="quarter" idx="10"/>
          </p:nvPr>
        </p:nvSpPr>
        <p:spPr/>
        <p:txBody>
          <a:bodyPr/>
          <a:lstStyle>
            <a:lvl1pPr>
              <a:defRPr>
                <a:solidFill>
                  <a:srgbClr val="868D95"/>
                </a:solidFill>
              </a:defRPr>
            </a:lvl1pPr>
          </a:lstStyle>
          <a:p>
            <a:r>
              <a:rPr lang="en-US"/>
              <a:t>IBM Security / © 2022 IBM Corporation</a:t>
            </a:r>
            <a:endParaRPr lang="en-US" dirty="0"/>
          </a:p>
        </p:txBody>
      </p:sp>
      <p:sp>
        <p:nvSpPr>
          <p:cNvPr id="6" name="Slide Number Placeholder 5">
            <a:extLst>
              <a:ext uri="{FF2B5EF4-FFF2-40B4-BE49-F238E27FC236}">
                <a16:creationId xmlns:a16="http://schemas.microsoft.com/office/drawing/2014/main" id="{184BC314-62B4-6B4A-AD2B-F4BC33AF9848}"/>
              </a:ext>
            </a:extLst>
          </p:cNvPr>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oxes (1 large, 4 small) - dark background">
    <p:bg>
      <p:bgPr>
        <a:solidFill>
          <a:srgbClr val="000000"/>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3FC6DB6-F663-8544-B72A-23C78CABD16A}"/>
              </a:ext>
            </a:extLst>
          </p:cNvPr>
          <p:cNvSpPr>
            <a:spLocks noGrp="1"/>
          </p:cNvSpPr>
          <p:nvPr>
            <p:ph type="pic" sz="quarter" idx="21"/>
          </p:nvPr>
        </p:nvSpPr>
        <p:spPr>
          <a:xfrm>
            <a:off x="0" y="0"/>
            <a:ext cx="9144000" cy="2566988"/>
          </a:xfrm>
        </p:spPr>
        <p:txBody>
          <a:bodyPr/>
          <a:lstStyle>
            <a:lvl1pPr>
              <a:defRPr b="0" i="0">
                <a:solidFill>
                  <a:schemeClr val="bg1"/>
                </a:solidFill>
                <a:latin typeface="IBM Plex Sans" panose="020B0503050203000203" pitchFamily="34" charset="0"/>
              </a:defRPr>
            </a:lvl1pPr>
          </a:lstStyle>
          <a:p>
            <a:r>
              <a:rPr lang="en-US"/>
              <a:t>Click icon to add picture</a:t>
            </a:r>
            <a:endParaRPr lang="en-US" dirty="0"/>
          </a:p>
        </p:txBody>
      </p:sp>
      <p:pic>
        <p:nvPicPr>
          <p:cNvPr id="4" name="Picture 3">
            <a:extLst>
              <a:ext uri="{FF2B5EF4-FFF2-40B4-BE49-F238E27FC236}">
                <a16:creationId xmlns:a16="http://schemas.microsoft.com/office/drawing/2014/main" id="{A36A4E5C-ABBC-1144-8372-90D4BA4E8C8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6" name="Content Placeholder 5"/>
          <p:cNvSpPr>
            <a:spLocks noGrp="1"/>
          </p:cNvSpPr>
          <p:nvPr>
            <p:ph sz="quarter" idx="17"/>
          </p:nvPr>
        </p:nvSpPr>
        <p:spPr>
          <a:xfrm>
            <a:off x="4572000" y="2570162"/>
            <a:ext cx="2286000" cy="2573338"/>
          </a:xfrm>
          <a:noFill/>
          <a:ln w="19050">
            <a:noFill/>
          </a:ln>
        </p:spPr>
        <p:txBody>
          <a:bodyPr lIns="219456" tIns="201168" rIns="228600" bIns="228600"/>
          <a:lstStyle>
            <a:lvl1pPr>
              <a:defRPr b="0" i="0">
                <a:solidFill>
                  <a:srgbClr val="FFFFFF"/>
                </a:solidFill>
                <a:latin typeface="IBM Plex Sans" panose="020B0503050203000203" pitchFamily="34" charset="0"/>
              </a:defRPr>
            </a:lvl1pPr>
          </a:lstStyle>
          <a:p>
            <a:pPr lvl="0"/>
            <a:r>
              <a:rPr lang="en-US"/>
              <a:t>Click to edit Master text styles</a:t>
            </a:r>
          </a:p>
        </p:txBody>
      </p:sp>
      <p:sp>
        <p:nvSpPr>
          <p:cNvPr id="11" name="Content Placeholder 10"/>
          <p:cNvSpPr>
            <a:spLocks noGrp="1"/>
          </p:cNvSpPr>
          <p:nvPr>
            <p:ph sz="quarter" idx="18"/>
          </p:nvPr>
        </p:nvSpPr>
        <p:spPr>
          <a:xfrm>
            <a:off x="6858000" y="2570162"/>
            <a:ext cx="2286000" cy="2573338"/>
          </a:xfrm>
          <a:noFill/>
          <a:ln w="19050">
            <a:noFill/>
          </a:ln>
        </p:spPr>
        <p:txBody>
          <a:bodyPr lIns="219456" tIns="201168" rIns="228600" bIns="228600"/>
          <a:lstStyle>
            <a:lvl1pPr>
              <a:defRPr b="0" i="0">
                <a:solidFill>
                  <a:srgbClr val="FFFFFF"/>
                </a:solidFill>
                <a:latin typeface="IBM Plex Sans" panose="020B0503050203000203" pitchFamily="34" charset="0"/>
              </a:defRPr>
            </a:lvl1pPr>
          </a:lstStyle>
          <a:p>
            <a:pPr lvl="0"/>
            <a:r>
              <a:rPr lang="en-US"/>
              <a:t>Click to edit Master text styles</a:t>
            </a:r>
          </a:p>
        </p:txBody>
      </p:sp>
      <p:sp>
        <p:nvSpPr>
          <p:cNvPr id="14" name="Content Placeholder 13"/>
          <p:cNvSpPr>
            <a:spLocks noGrp="1"/>
          </p:cNvSpPr>
          <p:nvPr>
            <p:ph sz="quarter" idx="19"/>
          </p:nvPr>
        </p:nvSpPr>
        <p:spPr>
          <a:xfrm>
            <a:off x="2286001" y="2570162"/>
            <a:ext cx="2286000" cy="2573337"/>
          </a:xfrm>
          <a:noFill/>
          <a:ln w="19050">
            <a:noFill/>
          </a:ln>
        </p:spPr>
        <p:txBody>
          <a:bodyPr lIns="219456" tIns="201168" rIns="228600" bIns="228600"/>
          <a:lstStyle>
            <a:lvl1pPr>
              <a:defRPr b="0" i="0">
                <a:solidFill>
                  <a:srgbClr val="FFFFFF"/>
                </a:solidFill>
                <a:latin typeface="IBM Plex Sans" panose="020B0503050203000203" pitchFamily="34" charset="0"/>
              </a:defRPr>
            </a:lvl1pPr>
          </a:lstStyle>
          <a:p>
            <a:pPr lvl="0"/>
            <a:r>
              <a:rPr lang="en-US"/>
              <a:t>Click to edit Master text styles</a:t>
            </a:r>
          </a:p>
        </p:txBody>
      </p:sp>
      <p:sp>
        <p:nvSpPr>
          <p:cNvPr id="7" name="Content Placeholder 6"/>
          <p:cNvSpPr>
            <a:spLocks noGrp="1"/>
          </p:cNvSpPr>
          <p:nvPr>
            <p:ph sz="quarter" idx="20"/>
          </p:nvPr>
        </p:nvSpPr>
        <p:spPr>
          <a:xfrm>
            <a:off x="0" y="2570162"/>
            <a:ext cx="2286000" cy="2573337"/>
          </a:xfrm>
          <a:noFill/>
          <a:ln w="19050">
            <a:noFill/>
          </a:ln>
        </p:spPr>
        <p:txBody>
          <a:bodyPr lIns="219456" tIns="201168" rIns="228600" bIns="228600"/>
          <a:lstStyle>
            <a:lvl1pPr>
              <a:defRPr b="0" i="0">
                <a:solidFill>
                  <a:srgbClr val="FFFFFF"/>
                </a:solidFill>
                <a:latin typeface="IBM Plex Sans" panose="020B0503050203000203" pitchFamily="34" charset="0"/>
              </a:defRPr>
            </a:lvl1pPr>
          </a:lstStyle>
          <a:p>
            <a:pPr lvl="0"/>
            <a:r>
              <a:rPr lang="en-US"/>
              <a:t>Click to edit Master text styles</a:t>
            </a:r>
          </a:p>
        </p:txBody>
      </p:sp>
      <p:sp>
        <p:nvSpPr>
          <p:cNvPr id="2" name="Title 1"/>
          <p:cNvSpPr>
            <a:spLocks noGrp="1"/>
          </p:cNvSpPr>
          <p:nvPr>
            <p:ph type="title"/>
          </p:nvPr>
        </p:nvSpPr>
        <p:spPr>
          <a:xfrm>
            <a:off x="0" y="-1"/>
            <a:ext cx="9144000" cy="1061829"/>
          </a:xfrm>
          <a:noFill/>
        </p:spPr>
        <p:txBody>
          <a:bodyPr lIns="182880" tIns="164592" rIns="228600" bIns="228600"/>
          <a:lstStyle>
            <a:lvl1pPr>
              <a:defRPr sz="4800">
                <a:solidFill>
                  <a:srgbClr val="FFFFFF"/>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7101B0AE-533A-5244-AFC5-6BB00644A632}"/>
              </a:ext>
            </a:extLst>
          </p:cNvPr>
          <p:cNvSpPr>
            <a:spLocks noGrp="1"/>
          </p:cNvSpPr>
          <p:nvPr>
            <p:ph type="ftr" sz="quarter" idx="22"/>
          </p:nvPr>
        </p:nvSpPr>
        <p:spPr/>
        <p:txBody>
          <a:bodyPr/>
          <a:lstStyle>
            <a:lvl1pPr>
              <a:defRPr>
                <a:solidFill>
                  <a:srgbClr val="868D95"/>
                </a:solidFill>
              </a:defRPr>
            </a:lvl1pPr>
          </a:lstStyle>
          <a:p>
            <a:r>
              <a:rPr lang="en-US"/>
              <a:t>IBM Security / © 2022 IBM Corporation</a:t>
            </a:r>
            <a:endParaRPr lang="en-US" dirty="0"/>
          </a:p>
        </p:txBody>
      </p:sp>
      <p:sp>
        <p:nvSpPr>
          <p:cNvPr id="8" name="Slide Number Placeholder 7">
            <a:extLst>
              <a:ext uri="{FF2B5EF4-FFF2-40B4-BE49-F238E27FC236}">
                <a16:creationId xmlns:a16="http://schemas.microsoft.com/office/drawing/2014/main" id="{24C4A044-86C0-1649-8683-AAB62F0F2D95}"/>
              </a:ext>
            </a:extLst>
          </p:cNvPr>
          <p:cNvSpPr>
            <a:spLocks noGrp="1"/>
          </p:cNvSpPr>
          <p:nvPr>
            <p:ph type="sldNum" sz="quarter" idx="23"/>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709383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 Light Backgroun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671C606-EB24-444E-96BC-D1FF1CA6F30D}"/>
              </a:ext>
            </a:extLst>
          </p:cNvPr>
          <p:cNvSpPr>
            <a:spLocks noGrp="1"/>
          </p:cNvSpPr>
          <p:nvPr>
            <p:ph type="title"/>
          </p:nvPr>
        </p:nvSpPr>
        <p:spPr>
          <a:xfrm>
            <a:off x="210312" y="201168"/>
            <a:ext cx="6419088" cy="332399"/>
          </a:xfrm>
        </p:spPr>
        <p:txBody>
          <a:bodyPr wrap="square">
            <a:spAutoFit/>
          </a:bodyPr>
          <a:lstStyle>
            <a:lvl1pPr>
              <a:defRPr>
                <a:solidFill>
                  <a:schemeClr val="tx1"/>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BC0083C9-1CF9-2744-BD96-DB1613FB6EF9}"/>
              </a:ext>
            </a:extLst>
          </p:cNvPr>
          <p:cNvSpPr>
            <a:spLocks noGrp="1"/>
          </p:cNvSpPr>
          <p:nvPr>
            <p:ph type="ftr" sz="quarter" idx="10"/>
          </p:nvPr>
        </p:nvSpPr>
        <p:spPr/>
        <p:txBody>
          <a:bodyPr/>
          <a:lstStyle>
            <a:lvl1pPr>
              <a:defRPr>
                <a:solidFill>
                  <a:srgbClr val="6F6F6F"/>
                </a:solidFill>
              </a:defRPr>
            </a:lvl1pPr>
          </a:lstStyle>
          <a:p>
            <a:r>
              <a:rPr lang="en-US"/>
              <a:t>IBM Security / © 2022 IBM Corporation</a:t>
            </a:r>
            <a:endParaRPr lang="en-US" dirty="0"/>
          </a:p>
        </p:txBody>
      </p:sp>
      <p:sp>
        <p:nvSpPr>
          <p:cNvPr id="3" name="Slide Number Placeholder 2">
            <a:extLst>
              <a:ext uri="{FF2B5EF4-FFF2-40B4-BE49-F238E27FC236}">
                <a16:creationId xmlns:a16="http://schemas.microsoft.com/office/drawing/2014/main" id="{1381EAD3-6531-974A-87DD-8571A9FE2802}"/>
              </a:ext>
            </a:extLst>
          </p:cNvPr>
          <p:cNvSpPr>
            <a:spLocks noGrp="1"/>
          </p:cNvSpPr>
          <p:nvPr>
            <p:ph type="sldNum" sz="quarter" idx="11"/>
          </p:nvPr>
        </p:nvSpPr>
        <p:spPr/>
        <p:txBody>
          <a:bodyPr/>
          <a:lstStyle>
            <a:lvl1pPr>
              <a:defRPr>
                <a:solidFill>
                  <a:srgbClr val="6F6F6F"/>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006890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text (four columns) on gradi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8D5D92-125E-8849-9ED6-13110A63B4A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210312" y="201168"/>
            <a:ext cx="6419088" cy="332399"/>
          </a:xfrm>
        </p:spPr>
        <p:txBody>
          <a:bodyPr>
            <a:spAutoFit/>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2"/>
          </p:nvPr>
        </p:nvSpPr>
        <p:spPr>
          <a:xfrm>
            <a:off x="219456" y="1276350"/>
            <a:ext cx="1837944" cy="3210560"/>
          </a:xfrm>
        </p:spPr>
        <p:txBody>
          <a:bodyPr/>
          <a:lstStyle>
            <a:lvl1pPr>
              <a:defRPr b="0" i="0">
                <a:solidFill>
                  <a:srgbClr val="FFFFFF"/>
                </a:solidFill>
                <a:latin typeface="IBM Plex Sans" panose="020B0503050203000203" pitchFamily="34" charset="0"/>
              </a:defRPr>
            </a:lvl1pPr>
            <a:lvl2pPr>
              <a:defRPr b="0" i="0">
                <a:solidFill>
                  <a:srgbClr val="FFFFFF"/>
                </a:solidFill>
                <a:latin typeface="IBM Plex Sans" panose="020B0503050203000203" pitchFamily="34" charset="0"/>
              </a:defRPr>
            </a:lvl2pPr>
            <a:lvl3pPr>
              <a:defRPr b="0" i="0">
                <a:solidFill>
                  <a:srgbClr val="FFFFFF"/>
                </a:solidFill>
                <a:latin typeface="IBM Plex Sans" panose="020B0503050203000203" pitchFamily="34" charset="0"/>
              </a:defRPr>
            </a:lvl3pPr>
            <a:lvl4pPr>
              <a:defRPr b="0" i="0">
                <a:solidFill>
                  <a:srgbClr val="FFFFFF"/>
                </a:solidFill>
                <a:latin typeface="IBM Plex Sans" panose="020B0503050203000203" pitchFamily="34" charset="0"/>
              </a:defRPr>
            </a:lvl4pPr>
            <a:lvl5pPr>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80160"/>
            <a:ext cx="1837944" cy="3206750"/>
          </a:xfrm>
        </p:spPr>
        <p:txBody>
          <a:bodyPr/>
          <a:lstStyle>
            <a:lvl1pPr>
              <a:defRPr b="0" i="0">
                <a:solidFill>
                  <a:srgbClr val="FFFFFF"/>
                </a:solidFill>
                <a:latin typeface="IBM Plex Sans" panose="020B0503050203000203" pitchFamily="34" charset="0"/>
              </a:defRPr>
            </a:lvl1pPr>
            <a:lvl2pPr>
              <a:defRPr b="0" i="0">
                <a:solidFill>
                  <a:srgbClr val="FFFFFF"/>
                </a:solidFill>
                <a:latin typeface="IBM Plex Sans" panose="020B0503050203000203" pitchFamily="34" charset="0"/>
              </a:defRPr>
            </a:lvl2pPr>
            <a:lvl3pPr>
              <a:defRPr b="0" i="0">
                <a:solidFill>
                  <a:srgbClr val="FFFFFF"/>
                </a:solidFill>
                <a:latin typeface="IBM Plex Sans" panose="020B0503050203000203" pitchFamily="34" charset="0"/>
              </a:defRPr>
            </a:lvl3pPr>
            <a:lvl4pPr>
              <a:defRPr b="0" i="0">
                <a:solidFill>
                  <a:srgbClr val="FFFFFF"/>
                </a:solidFill>
                <a:latin typeface="IBM Plex Sans" panose="020B0503050203000203" pitchFamily="34" charset="0"/>
              </a:defRPr>
            </a:lvl4pPr>
            <a:lvl5pPr>
              <a:defRPr b="0" i="0">
                <a:solidFill>
                  <a:srgbClr val="FFFFFF"/>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791456" y="1280160"/>
            <a:ext cx="1837944" cy="3206750"/>
          </a:xfrm>
        </p:spPr>
        <p:txBody>
          <a:bodyPr/>
          <a:lstStyle>
            <a:lvl1pPr>
              <a:defRPr b="0" i="0">
                <a:solidFill>
                  <a:srgbClr val="FFFFFF"/>
                </a:solidFill>
                <a:latin typeface="IBM Plex Sans" panose="020B0503050203000203" pitchFamily="34" charset="0"/>
              </a:defRPr>
            </a:lvl1pPr>
            <a:lvl2pPr>
              <a:defRPr b="0" i="0">
                <a:solidFill>
                  <a:srgbClr val="FFFFFF"/>
                </a:solidFill>
                <a:latin typeface="IBM Plex Sans" panose="020B0503050203000203" pitchFamily="34" charset="0"/>
              </a:defRPr>
            </a:lvl2pPr>
            <a:lvl3pPr>
              <a:defRPr b="0" i="0">
                <a:solidFill>
                  <a:srgbClr val="FFFFFF"/>
                </a:solidFill>
                <a:latin typeface="IBM Plex Sans" panose="020B0503050203000203" pitchFamily="34" charset="0"/>
              </a:defRPr>
            </a:lvl3pPr>
            <a:lvl4pPr>
              <a:defRPr b="0" i="0">
                <a:solidFill>
                  <a:srgbClr val="FFFFFF"/>
                </a:solidFill>
                <a:latin typeface="IBM Plex Sans" panose="020B0503050203000203" pitchFamily="34" charset="0"/>
              </a:defRPr>
            </a:lvl4pPr>
            <a:lvl5pPr>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77456" y="1280160"/>
            <a:ext cx="1837944" cy="3206750"/>
          </a:xfrm>
        </p:spPr>
        <p:txBody>
          <a:bodyPr/>
          <a:lstStyle>
            <a:lvl1pPr>
              <a:defRPr b="0" i="0">
                <a:solidFill>
                  <a:srgbClr val="FFFFFF"/>
                </a:solidFill>
                <a:latin typeface="IBM Plex Sans" panose="020B0503050203000203" pitchFamily="34" charset="0"/>
              </a:defRPr>
            </a:lvl1pPr>
            <a:lvl2pPr>
              <a:defRPr b="0" i="0">
                <a:solidFill>
                  <a:srgbClr val="FFFFFF"/>
                </a:solidFill>
                <a:latin typeface="IBM Plex Sans" panose="020B0503050203000203" pitchFamily="34" charset="0"/>
              </a:defRPr>
            </a:lvl2pPr>
            <a:lvl3pPr>
              <a:defRPr b="0" i="0">
                <a:solidFill>
                  <a:srgbClr val="FFFFFF"/>
                </a:solidFill>
                <a:latin typeface="IBM Plex Sans" panose="020B0503050203000203" pitchFamily="34" charset="0"/>
              </a:defRPr>
            </a:lvl3pPr>
            <a:lvl4pPr>
              <a:defRPr b="0" i="0">
                <a:solidFill>
                  <a:srgbClr val="FFFFFF"/>
                </a:solidFill>
                <a:latin typeface="IBM Plex Sans" panose="020B0503050203000203" pitchFamily="34" charset="0"/>
              </a:defRPr>
            </a:lvl4pPr>
            <a:lvl5pPr>
              <a:defRPr b="0" i="0">
                <a:solidFill>
                  <a:srgbClr val="FFFFFF"/>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058F0EB-811A-7244-A306-536D41035EB1}"/>
              </a:ext>
            </a:extLst>
          </p:cNvPr>
          <p:cNvSpPr>
            <a:spLocks noGrp="1"/>
          </p:cNvSpPr>
          <p:nvPr>
            <p:ph type="ftr" sz="quarter" idx="16"/>
          </p:nvPr>
        </p:nvSpPr>
        <p:spPr/>
        <p:txBody>
          <a:bodyPr/>
          <a:lstStyle>
            <a:lvl1pPr>
              <a:defRPr>
                <a:solidFill>
                  <a:srgbClr val="868D95"/>
                </a:solidFill>
              </a:defRPr>
            </a:lvl1pPr>
          </a:lstStyle>
          <a:p>
            <a:r>
              <a:rPr lang="en-US"/>
              <a:t>IBM Security / © 2022 IBM Corporation</a:t>
            </a:r>
            <a:endParaRPr lang="en-US" dirty="0"/>
          </a:p>
        </p:txBody>
      </p:sp>
      <p:sp>
        <p:nvSpPr>
          <p:cNvPr id="7" name="Slide Number Placeholder 6">
            <a:extLst>
              <a:ext uri="{FF2B5EF4-FFF2-40B4-BE49-F238E27FC236}">
                <a16:creationId xmlns:a16="http://schemas.microsoft.com/office/drawing/2014/main" id="{C5B6E56D-E18E-C14F-B8CE-B3A9760AADB8}"/>
              </a:ext>
            </a:extLst>
          </p:cNvPr>
          <p:cNvSpPr>
            <a:spLocks noGrp="1"/>
          </p:cNvSpPr>
          <p:nvPr>
            <p:ph type="sldNum" sz="quarter" idx="17"/>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9952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ield - Black Background">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BF6FDA-BB29-6E42-A61D-40C82C3A7220}"/>
              </a:ext>
            </a:extLst>
          </p:cNvPr>
          <p:cNvPicPr>
            <a:picLocks noChangeAspect="1"/>
          </p:cNvPicPr>
          <p:nvPr userDrawn="1"/>
        </p:nvPicPr>
        <p:blipFill>
          <a:blip r:embed="rId2"/>
          <a:stretch>
            <a:fillRect/>
          </a:stretch>
        </p:blipFill>
        <p:spPr>
          <a:xfrm>
            <a:off x="3577035" y="1628604"/>
            <a:ext cx="1901952" cy="1901952"/>
          </a:xfrm>
          <a:prstGeom prst="rect">
            <a:avLst/>
          </a:prstGeom>
        </p:spPr>
      </p:pic>
    </p:spTree>
    <p:extLst>
      <p:ext uri="{BB962C8B-B14F-4D97-AF65-F5344CB8AC3E}">
        <p14:creationId xmlns:p14="http://schemas.microsoft.com/office/powerpoint/2010/main" val="935040148"/>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hield with Auror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5B338F-C7BA-8F45-9C7D-827D9053A0B4}"/>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7" name="Picture 6">
            <a:extLst>
              <a:ext uri="{FF2B5EF4-FFF2-40B4-BE49-F238E27FC236}">
                <a16:creationId xmlns:a16="http://schemas.microsoft.com/office/drawing/2014/main" id="{C106FF76-197B-DC4A-AF17-93DB1CC87719}"/>
              </a:ext>
            </a:extLst>
          </p:cNvPr>
          <p:cNvPicPr>
            <a:picLocks noChangeAspect="1"/>
          </p:cNvPicPr>
          <p:nvPr userDrawn="1"/>
        </p:nvPicPr>
        <p:blipFill>
          <a:blip r:embed="rId3"/>
          <a:stretch>
            <a:fillRect/>
          </a:stretch>
        </p:blipFill>
        <p:spPr>
          <a:xfrm>
            <a:off x="3801754" y="1600340"/>
            <a:ext cx="1540492" cy="1942819"/>
          </a:xfrm>
          <a:prstGeom prst="rect">
            <a:avLst/>
          </a:prstGeom>
        </p:spPr>
      </p:pic>
    </p:spTree>
    <p:extLst>
      <p:ext uri="{BB962C8B-B14F-4D97-AF65-F5344CB8AC3E}">
        <p14:creationId xmlns:p14="http://schemas.microsoft.com/office/powerpoint/2010/main" val="865361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Questions - Dark Background">
    <p:bg>
      <p:bgPr>
        <a:solidFill>
          <a:srgbClr val="000000"/>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C7221C-B582-864E-AAFB-71BF837AAA4F}"/>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7" name="Rectangle 16">
            <a:extLst>
              <a:ext uri="{FF2B5EF4-FFF2-40B4-BE49-F238E27FC236}">
                <a16:creationId xmlns:a16="http://schemas.microsoft.com/office/drawing/2014/main" id="{8AEADD43-A049-8E43-AF32-ACC956D74427}"/>
              </a:ext>
            </a:extLst>
          </p:cNvPr>
          <p:cNvSpPr/>
          <p:nvPr userDrawn="1"/>
        </p:nvSpPr>
        <p:spPr>
          <a:xfrm>
            <a:off x="228600" y="167713"/>
            <a:ext cx="1542089" cy="369332"/>
          </a:xfrm>
          <a:prstGeom prst="rect">
            <a:avLst/>
          </a:prstGeom>
        </p:spPr>
        <p:txBody>
          <a:bodyPr wrap="none" lIns="0" tIns="0" rIns="0" bIns="0">
            <a:spAutoFit/>
          </a:bodyPr>
          <a:lstStyle/>
          <a:p>
            <a:r>
              <a:rPr kumimoji="0" lang="en-US" sz="2400" b="0" i="0" u="none" strike="noStrike" kern="0" cap="none" spc="0" normalizeH="0" baseline="0" noProof="0" dirty="0">
                <a:ln>
                  <a:noFill/>
                </a:ln>
                <a:solidFill>
                  <a:srgbClr val="FFFFFF"/>
                </a:solidFill>
                <a:effectLst/>
                <a:uLnTx/>
                <a:uFillTx/>
                <a:latin typeface="IBM Plex Sans" panose="020B0503050203000203" pitchFamily="34" charset="0"/>
              </a:rPr>
              <a:t>Questions?</a:t>
            </a:r>
            <a:endParaRPr lang="en-US" b="0" i="0" dirty="0">
              <a:solidFill>
                <a:srgbClr val="FFFFFF"/>
              </a:solidFill>
              <a:latin typeface="IBM Plex Sans" panose="020B0503050203000203" pitchFamily="34" charset="0"/>
            </a:endParaRPr>
          </a:p>
        </p:txBody>
      </p:sp>
      <p:pic>
        <p:nvPicPr>
          <p:cNvPr id="11" name="Picture 10">
            <a:extLst>
              <a:ext uri="{FF2B5EF4-FFF2-40B4-BE49-F238E27FC236}">
                <a16:creationId xmlns:a16="http://schemas.microsoft.com/office/drawing/2014/main" id="{0F264B0F-0770-9049-BFBF-3D200C08B503}"/>
              </a:ext>
            </a:extLst>
          </p:cNvPr>
          <p:cNvPicPr>
            <a:picLocks noChangeAspect="1"/>
          </p:cNvPicPr>
          <p:nvPr userDrawn="1"/>
        </p:nvPicPr>
        <p:blipFill>
          <a:blip r:embed="rId3"/>
          <a:stretch>
            <a:fillRect/>
          </a:stretch>
        </p:blipFill>
        <p:spPr>
          <a:xfrm>
            <a:off x="8393811" y="4693077"/>
            <a:ext cx="521589" cy="206791"/>
          </a:xfrm>
          <a:prstGeom prst="rect">
            <a:avLst/>
          </a:prstGeom>
        </p:spPr>
      </p:pic>
      <p:pic>
        <p:nvPicPr>
          <p:cNvPr id="7" name="Picture 6">
            <a:extLst>
              <a:ext uri="{FF2B5EF4-FFF2-40B4-BE49-F238E27FC236}">
                <a16:creationId xmlns:a16="http://schemas.microsoft.com/office/drawing/2014/main" id="{0C95A9CC-C5F0-E643-9263-EDB654C64C00}"/>
              </a:ext>
            </a:extLst>
          </p:cNvPr>
          <p:cNvPicPr>
            <a:picLocks noChangeAspect="1"/>
          </p:cNvPicPr>
          <p:nvPr userDrawn="1"/>
        </p:nvPicPr>
        <p:blipFill>
          <a:blip r:embed="rId4"/>
          <a:stretch>
            <a:fillRect/>
          </a:stretch>
        </p:blipFill>
        <p:spPr>
          <a:xfrm>
            <a:off x="94799" y="4577088"/>
            <a:ext cx="1538372" cy="521207"/>
          </a:xfrm>
          <a:prstGeom prst="rect">
            <a:avLst/>
          </a:prstGeom>
        </p:spPr>
      </p:pic>
    </p:spTree>
    <p:extLst>
      <p:ext uri="{BB962C8B-B14F-4D97-AF65-F5344CB8AC3E}">
        <p14:creationId xmlns:p14="http://schemas.microsoft.com/office/powerpoint/2010/main" val="3353452415"/>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Questions - Light Background">
    <p:bg>
      <p:bgRef idx="1001">
        <a:schemeClr val="bg2"/>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AEADD43-A049-8E43-AF32-ACC956D74427}"/>
              </a:ext>
            </a:extLst>
          </p:cNvPr>
          <p:cNvSpPr/>
          <p:nvPr userDrawn="1"/>
        </p:nvSpPr>
        <p:spPr>
          <a:xfrm>
            <a:off x="228600" y="167713"/>
            <a:ext cx="1542089" cy="369332"/>
          </a:xfrm>
          <a:prstGeom prst="rect">
            <a:avLst/>
          </a:prstGeom>
        </p:spPr>
        <p:txBody>
          <a:bodyPr wrap="none" lIns="0" tIns="0" rIns="0" bIns="0">
            <a:spAutoFit/>
          </a:bodyPr>
          <a:lstStyle/>
          <a:p>
            <a:r>
              <a:rPr kumimoji="0" lang="en-US" sz="2400" b="0" i="0" u="none" strike="noStrike" kern="0" cap="none" spc="0" normalizeH="0" baseline="0" noProof="0" dirty="0">
                <a:ln>
                  <a:noFill/>
                </a:ln>
                <a:solidFill>
                  <a:schemeClr val="tx1"/>
                </a:solidFill>
                <a:effectLst/>
                <a:uLnTx/>
                <a:uFillTx/>
                <a:latin typeface="IBM Plex Sans" panose="020B0503050203000203" pitchFamily="34" charset="0"/>
              </a:rPr>
              <a:t>Questions?</a:t>
            </a:r>
            <a:endParaRPr lang="en-US" b="0" i="0" dirty="0">
              <a:solidFill>
                <a:schemeClr val="tx1"/>
              </a:solidFill>
              <a:latin typeface="IBM Plex Sans" panose="020B0503050203000203" pitchFamily="34" charset="0"/>
            </a:endParaRPr>
          </a:p>
        </p:txBody>
      </p:sp>
      <p:pic>
        <p:nvPicPr>
          <p:cNvPr id="9" name="Picture 8">
            <a:extLst>
              <a:ext uri="{FF2B5EF4-FFF2-40B4-BE49-F238E27FC236}">
                <a16:creationId xmlns:a16="http://schemas.microsoft.com/office/drawing/2014/main" id="{28C50F53-55D1-5049-82B2-722B4E20CD05}"/>
              </a:ext>
            </a:extLst>
          </p:cNvPr>
          <p:cNvPicPr>
            <a:picLocks noChangeAspect="1"/>
          </p:cNvPicPr>
          <p:nvPr userDrawn="1"/>
        </p:nvPicPr>
        <p:blipFill>
          <a:blip r:embed="rId2"/>
          <a:srcRect/>
          <a:stretch/>
        </p:blipFill>
        <p:spPr>
          <a:xfrm>
            <a:off x="8393811" y="4698675"/>
            <a:ext cx="521589" cy="195595"/>
          </a:xfrm>
          <a:prstGeom prst="rect">
            <a:avLst/>
          </a:prstGeom>
        </p:spPr>
      </p:pic>
      <p:pic>
        <p:nvPicPr>
          <p:cNvPr id="8" name="Picture 7">
            <a:extLst>
              <a:ext uri="{FF2B5EF4-FFF2-40B4-BE49-F238E27FC236}">
                <a16:creationId xmlns:a16="http://schemas.microsoft.com/office/drawing/2014/main" id="{40E094A1-0777-B947-BD71-185B703141E9}"/>
              </a:ext>
            </a:extLst>
          </p:cNvPr>
          <p:cNvPicPr>
            <a:picLocks noChangeAspect="1"/>
          </p:cNvPicPr>
          <p:nvPr userDrawn="1"/>
        </p:nvPicPr>
        <p:blipFill>
          <a:blip r:embed="rId3"/>
          <a:stretch>
            <a:fillRect/>
          </a:stretch>
        </p:blipFill>
        <p:spPr>
          <a:xfrm>
            <a:off x="94799" y="4577088"/>
            <a:ext cx="1538372" cy="521207"/>
          </a:xfrm>
          <a:prstGeom prst="rect">
            <a:avLst/>
          </a:prstGeom>
        </p:spPr>
      </p:pic>
    </p:spTree>
    <p:extLst>
      <p:ext uri="{BB962C8B-B14F-4D97-AF65-F5344CB8AC3E}">
        <p14:creationId xmlns:p14="http://schemas.microsoft.com/office/powerpoint/2010/main" val="3937136319"/>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hank you - Black Bkgd - mandatory slide">
    <p:bg>
      <p:bgPr>
        <a:solidFill>
          <a:srgbClr val="000000"/>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B6C4513-0568-DF45-BC9F-5834ED1B874D}"/>
              </a:ext>
            </a:extLst>
          </p:cNvPr>
          <p:cNvSpPr txBox="1">
            <a:spLocks/>
          </p:cNvSpPr>
          <p:nvPr userDrawn="1"/>
        </p:nvSpPr>
        <p:spPr>
          <a:xfrm>
            <a:off x="4800600" y="1211961"/>
            <a:ext cx="4114800" cy="2636139"/>
          </a:xfrm>
          <a:prstGeom prst="rect">
            <a:avLst/>
          </a:prstGeom>
        </p:spPr>
        <p:txBody>
          <a:bodyPr vert="horz" lIns="0" tIns="0" rIns="0" bIns="0" rtlCol="0" anchor="t" anchorCtr="0">
            <a:noAutofit/>
          </a:bodyPr>
          <a:lstStyle>
            <a:lvl1pPr marL="0" indent="0" algn="l" rtl="0" eaLnBrk="1" fontAlgn="base" hangingPunct="1">
              <a:lnSpc>
                <a:spcPct val="100000"/>
              </a:lnSpc>
              <a:spcBef>
                <a:spcPts val="0"/>
              </a:spcBef>
              <a:spcAft>
                <a:spcPct val="0"/>
              </a:spcAft>
              <a:buClr>
                <a:srgbClr val="6D6E70"/>
              </a:buClr>
              <a:buSzPct val="90000"/>
              <a:buFont typeface="Wingdings" pitchFamily="2" charset="2"/>
              <a:buNone/>
              <a:defRPr sz="1000">
                <a:solidFill>
                  <a:schemeClr val="bg1"/>
                </a:solidFill>
                <a:latin typeface="IBM Plex Sans" charset="0"/>
                <a:ea typeface="IBM Plex Sans" charset="0"/>
                <a:cs typeface="IBM Plex Sans" charset="0"/>
              </a:defRPr>
            </a:lvl1pPr>
            <a:lvl2pPr marL="0" indent="0" algn="l" rtl="0" eaLnBrk="1" fontAlgn="base" hangingPunct="1">
              <a:lnSpc>
                <a:spcPct val="100000"/>
              </a:lnSpc>
              <a:spcBef>
                <a:spcPts val="0"/>
              </a:spcBef>
              <a:spcAft>
                <a:spcPct val="0"/>
              </a:spcAft>
              <a:buClr>
                <a:schemeClr val="bg1"/>
              </a:buClr>
              <a:buSzPct val="100000"/>
              <a:buFont typeface=".AppleSystemUIFont" charset="-120"/>
              <a:buNone/>
              <a:tabLst/>
              <a:defRPr sz="1400">
                <a:solidFill>
                  <a:schemeClr val="bg1"/>
                </a:solidFill>
                <a:latin typeface="IBM Plex Sans" charset="0"/>
                <a:ea typeface="IBM Plex Sans" charset="0"/>
                <a:cs typeface="IBM Plex Sans" charset="0"/>
              </a:defRPr>
            </a:lvl2pPr>
            <a:lvl3pPr marL="201612" indent="0" algn="l" rtl="0" eaLnBrk="1" fontAlgn="base" hangingPunct="1">
              <a:lnSpc>
                <a:spcPct val="100000"/>
              </a:lnSpc>
              <a:spcBef>
                <a:spcPts val="1100"/>
              </a:spcBef>
              <a:spcAft>
                <a:spcPct val="0"/>
              </a:spcAft>
              <a:buClr>
                <a:schemeClr val="bg1"/>
              </a:buClr>
              <a:buSzPct val="100000"/>
              <a:buFont typeface="Arial" panose="020B0604020202020204" pitchFamily="34" charset="0"/>
              <a:buNone/>
              <a:tabLst/>
              <a:defRPr sz="1400">
                <a:solidFill>
                  <a:schemeClr val="bg1"/>
                </a:solidFill>
                <a:latin typeface="IBM Plex Sans" charset="0"/>
                <a:ea typeface="IBM Plex Sans" charset="0"/>
                <a:cs typeface="IBM Plex Sans" charset="0"/>
              </a:defRPr>
            </a:lvl3pPr>
            <a:lvl4pPr marL="434975" indent="0" algn="l" rtl="0" eaLnBrk="1" fontAlgn="base" hangingPunct="1">
              <a:lnSpc>
                <a:spcPct val="100000"/>
              </a:lnSpc>
              <a:spcBef>
                <a:spcPts val="1100"/>
              </a:spcBef>
              <a:spcAft>
                <a:spcPct val="0"/>
              </a:spcAft>
              <a:buClr>
                <a:schemeClr val="bg1"/>
              </a:buClr>
              <a:buSzPct val="100000"/>
              <a:buFont typeface=".AppleSystemUIFont" charset="-120"/>
              <a:buNone/>
              <a:tabLst/>
              <a:defRPr sz="1400" baseline="0">
                <a:solidFill>
                  <a:schemeClr val="bg1"/>
                </a:solidFill>
                <a:latin typeface="IBM Plex Sans" charset="0"/>
                <a:ea typeface="IBM Plex Sans" charset="0"/>
                <a:cs typeface="IBM Plex Sans" charset="0"/>
              </a:defRPr>
            </a:lvl4pPr>
            <a:lvl5pPr marL="631825" indent="0" algn="l" rtl="0" eaLnBrk="1" fontAlgn="base" hangingPunct="1">
              <a:lnSpc>
                <a:spcPct val="100000"/>
              </a:lnSpc>
              <a:spcBef>
                <a:spcPts val="1100"/>
              </a:spcBef>
              <a:spcAft>
                <a:spcPct val="0"/>
              </a:spcAft>
              <a:buClr>
                <a:schemeClr val="bg1"/>
              </a:buClr>
              <a:buFont typeface=".AppleSystemUIFont" charset="-120"/>
              <a:buNone/>
              <a:tabLst/>
              <a:defRPr sz="14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spcAft>
                <a:spcPts val="300"/>
              </a:spcAft>
            </a:pPr>
            <a:r>
              <a:rPr lang="en-US" sz="600" b="0" i="0" kern="0" dirty="0">
                <a:solidFill>
                  <a:srgbClr val="868D95"/>
                </a:solidFill>
                <a:latin typeface="IBM Plex Sans" panose="020B0503050203000203" pitchFamily="34" charset="0"/>
              </a:rPr>
              <a:t>© Copyright IBM Corporation 2021.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a:p>
            <a:pPr defTabSz="914400">
              <a:spcAft>
                <a:spcPts val="300"/>
              </a:spcAft>
            </a:pPr>
            <a:r>
              <a:rPr lang="en-US" sz="600" b="0" i="0" kern="0" dirty="0">
                <a:solidFill>
                  <a:srgbClr val="868D95"/>
                </a:solidFill>
                <a:latin typeface="IBM Plex Sans" panose="020B0503050203000203" pitchFamily="34" charset="0"/>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  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sp>
        <p:nvSpPr>
          <p:cNvPr id="15" name="Text Placeholder 5">
            <a:extLst>
              <a:ext uri="{FF2B5EF4-FFF2-40B4-BE49-F238E27FC236}">
                <a16:creationId xmlns:a16="http://schemas.microsoft.com/office/drawing/2014/main" id="{8B82F0A0-00CA-B846-BA46-A05FFCB6AB88}"/>
              </a:ext>
            </a:extLst>
          </p:cNvPr>
          <p:cNvSpPr txBox="1">
            <a:spLocks/>
          </p:cNvSpPr>
          <p:nvPr userDrawn="1"/>
        </p:nvSpPr>
        <p:spPr>
          <a:xfrm>
            <a:off x="129921" y="1103121"/>
            <a:ext cx="4100513" cy="2443943"/>
          </a:xfrm>
          <a:prstGeom prst="rect">
            <a:avLst/>
          </a:prstGeom>
        </p:spPr>
        <p:txBody>
          <a:bodyPr/>
          <a:lst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200">
                <a:solidFill>
                  <a:srgbClr val="6EA6FF"/>
                </a:solidFill>
                <a:latin typeface="IBM Plex Sans" charset="0"/>
                <a:ea typeface="IBM Plex Sans" charset="0"/>
                <a:cs typeface="IBM Plex Sans" charset="0"/>
              </a:defRPr>
            </a:lvl1pPr>
            <a:lvl2pPr marL="171450" indent="-171450"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charset="0"/>
                <a:ea typeface="IBM Plex Sans" charset="0"/>
                <a:cs typeface="IBM Plex Sans" charset="0"/>
              </a:defRPr>
            </a:lvl2pPr>
            <a:lvl3pPr marL="342900" indent="-141288" algn="l" rtl="0" eaLnBrk="1" fontAlgn="base" hangingPunct="1">
              <a:lnSpc>
                <a:spcPct val="100000"/>
              </a:lnSpc>
              <a:spcBef>
                <a:spcPts val="1100"/>
              </a:spcBef>
              <a:spcAft>
                <a:spcPct val="0"/>
              </a:spcAft>
              <a:buClr>
                <a:schemeClr val="bg1"/>
              </a:buClr>
              <a:buSzPct val="100000"/>
              <a:buFont typeface="System Font Regular"/>
              <a:buChar char="–"/>
              <a:tabLst/>
              <a:defRPr sz="1400">
                <a:solidFill>
                  <a:schemeClr val="bg1"/>
                </a:solidFill>
                <a:latin typeface="IBM Plex Sans" charset="0"/>
                <a:ea typeface="IBM Plex Sans" charset="0"/>
                <a:cs typeface="IBM Plex Sans" charset="0"/>
              </a:defRPr>
            </a:lvl3pPr>
            <a:lvl4pPr marL="628650" indent="-193675" algn="l" rtl="0" eaLnBrk="1" fontAlgn="base" hangingPunct="1">
              <a:lnSpc>
                <a:spcPct val="100000"/>
              </a:lnSpc>
              <a:spcBef>
                <a:spcPts val="1100"/>
              </a:spcBef>
              <a:spcAft>
                <a:spcPct val="0"/>
              </a:spcAft>
              <a:buClr>
                <a:schemeClr val="bg1"/>
              </a:buClr>
              <a:buSzPct val="100000"/>
              <a:buFont typeface="System Font Regular"/>
              <a:buChar char="»"/>
              <a:tabLst/>
              <a:defRPr sz="1400" baseline="0">
                <a:solidFill>
                  <a:schemeClr val="bg1"/>
                </a:solidFill>
                <a:latin typeface="IBM Plex Sans" charset="0"/>
                <a:ea typeface="IBM Plex Sans" charset="0"/>
                <a:cs typeface="IBM Plex Sans" charset="0"/>
              </a:defRPr>
            </a:lvl4pPr>
            <a:lvl5pPr marL="803275" indent="-171450" algn="l" rtl="0" eaLnBrk="1" fontAlgn="base" hangingPunct="1">
              <a:lnSpc>
                <a:spcPct val="100000"/>
              </a:lnSpc>
              <a:spcBef>
                <a:spcPts val="1100"/>
              </a:spcBef>
              <a:spcAft>
                <a:spcPct val="0"/>
              </a:spcAft>
              <a:buClr>
                <a:schemeClr val="bg1"/>
              </a:buClr>
              <a:buFont typeface="System Font Regular"/>
              <a:buChar char="–"/>
              <a:tabLst/>
              <a:defRPr sz="14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r>
              <a:rPr lang="en-US" b="0" i="0" kern="0" dirty="0">
                <a:solidFill>
                  <a:srgbClr val="FFFFFF"/>
                </a:solidFill>
                <a:latin typeface="IBM Plex Sans" panose="020B0503050203000203" pitchFamily="34" charset="0"/>
              </a:rPr>
              <a:t>Follow us on:</a:t>
            </a:r>
          </a:p>
          <a:p>
            <a:pPr defTabSz="914400"/>
            <a:r>
              <a:rPr lang="en-US" b="0" i="0" kern="0" dirty="0">
                <a:solidFill>
                  <a:srgbClr val="FF0000"/>
                </a:solidFill>
                <a:latin typeface="IBM Plex Sans" panose="020B0503050203000203" pitchFamily="34" charset="0"/>
                <a:hlinkClick r:id="rId2">
                  <a:extLst>
                    <a:ext uri="{A12FA001-AC4F-418D-AE19-62706E023703}">
                      <ahyp:hlinkClr xmlns:ahyp="http://schemas.microsoft.com/office/drawing/2018/hyperlinkcolor" val="tx"/>
                    </a:ext>
                  </a:extLst>
                </a:hlinkClick>
              </a:rPr>
              <a:t>ibm.com/security</a:t>
            </a:r>
            <a:endParaRPr lang="en-US" b="0" i="0" kern="0" dirty="0">
              <a:solidFill>
                <a:srgbClr val="FF0000"/>
              </a:solidFill>
              <a:latin typeface="IBM Plex Sans" panose="020B0503050203000203" pitchFamily="34" charset="0"/>
            </a:endParaRPr>
          </a:p>
          <a:p>
            <a:pPr defTabSz="914400"/>
            <a:r>
              <a:rPr lang="en-US" b="0" i="0" kern="0" dirty="0">
                <a:solidFill>
                  <a:srgbClr val="FF0000"/>
                </a:solidFill>
                <a:latin typeface="IBM Plex Sans" panose="020B0503050203000203" pitchFamily="34" charset="0"/>
                <a:hlinkClick r:id="rId3">
                  <a:extLst>
                    <a:ext uri="{A12FA001-AC4F-418D-AE19-62706E023703}">
                      <ahyp:hlinkClr xmlns:ahyp="http://schemas.microsoft.com/office/drawing/2018/hyperlinkcolor" val="tx"/>
                    </a:ext>
                  </a:extLst>
                </a:hlinkClick>
              </a:rPr>
              <a:t>securityintelligence.com</a:t>
            </a:r>
            <a:endParaRPr lang="en-US" b="0" i="0" kern="0" dirty="0">
              <a:solidFill>
                <a:srgbClr val="FF0000"/>
              </a:solidFill>
              <a:latin typeface="IBM Plex Sans" panose="020B0503050203000203" pitchFamily="34" charset="0"/>
            </a:endParaRPr>
          </a:p>
          <a:p>
            <a:pPr defTabSz="914400"/>
            <a:r>
              <a:rPr lang="en-US" b="0" i="0" kern="0" dirty="0">
                <a:solidFill>
                  <a:srgbClr val="FF0000"/>
                </a:solidFill>
                <a:latin typeface="IBM Plex Sans" panose="020B0503050203000203" pitchFamily="34" charset="0"/>
                <a:hlinkClick r:id="rId4">
                  <a:extLst>
                    <a:ext uri="{A12FA001-AC4F-418D-AE19-62706E023703}">
                      <ahyp:hlinkClr xmlns:ahyp="http://schemas.microsoft.com/office/drawing/2018/hyperlinkcolor" val="tx"/>
                    </a:ext>
                  </a:extLst>
                </a:hlinkClick>
              </a:rPr>
              <a:t>ibm.com/security/community</a:t>
            </a:r>
            <a:endParaRPr lang="en-US" b="0" i="0" kern="0" dirty="0">
              <a:solidFill>
                <a:srgbClr val="FF0000"/>
              </a:solidFill>
              <a:latin typeface="IBM Plex Sans" panose="020B0503050203000203" pitchFamily="34" charset="0"/>
            </a:endParaRPr>
          </a:p>
          <a:p>
            <a:pPr defTabSz="914400"/>
            <a:r>
              <a:rPr lang="en-US" b="0" i="0" kern="0" dirty="0">
                <a:solidFill>
                  <a:srgbClr val="FF0000"/>
                </a:solidFill>
                <a:latin typeface="IBM Plex Sans" panose="020B0503050203000203" pitchFamily="34" charset="0"/>
                <a:hlinkClick r:id="rId5">
                  <a:extLst>
                    <a:ext uri="{A12FA001-AC4F-418D-AE19-62706E023703}">
                      <ahyp:hlinkClr xmlns:ahyp="http://schemas.microsoft.com/office/drawing/2018/hyperlinkcolor" val="tx"/>
                    </a:ext>
                  </a:extLst>
                </a:hlinkClick>
              </a:rPr>
              <a:t>xforce.ibmcloud.com</a:t>
            </a:r>
            <a:endParaRPr lang="en-US" b="0" i="0" kern="0" dirty="0">
              <a:solidFill>
                <a:srgbClr val="FF0000"/>
              </a:solidFill>
              <a:latin typeface="IBM Plex Sans" panose="020B0503050203000203" pitchFamily="34" charset="0"/>
            </a:endParaRPr>
          </a:p>
          <a:p>
            <a:pPr defTabSz="914400"/>
            <a:r>
              <a:rPr lang="en-US" b="0" i="0" kern="0" dirty="0">
                <a:solidFill>
                  <a:srgbClr val="FF0000"/>
                </a:solidFill>
                <a:latin typeface="IBM Plex Sans" panose="020B0503050203000203" pitchFamily="34" charset="0"/>
                <a:hlinkClick r:id="rId6">
                  <a:extLst>
                    <a:ext uri="{A12FA001-AC4F-418D-AE19-62706E023703}">
                      <ahyp:hlinkClr xmlns:ahyp="http://schemas.microsoft.com/office/drawing/2018/hyperlinkcolor" val="tx"/>
                    </a:ext>
                  </a:extLst>
                </a:hlinkClick>
              </a:rPr>
              <a:t>@ibmsecurity</a:t>
            </a:r>
            <a:endParaRPr lang="en-US" b="0" i="0" kern="0" dirty="0">
              <a:solidFill>
                <a:srgbClr val="FF0000"/>
              </a:solidFill>
              <a:latin typeface="IBM Plex Sans" panose="020B0503050203000203" pitchFamily="34" charset="0"/>
            </a:endParaRPr>
          </a:p>
          <a:p>
            <a:pPr defTabSz="914400"/>
            <a:r>
              <a:rPr lang="en-US" b="0" i="0" kern="0" dirty="0">
                <a:solidFill>
                  <a:srgbClr val="FF0000"/>
                </a:solidFill>
                <a:latin typeface="IBM Plex Sans" panose="020B0503050203000203" pitchFamily="34" charset="0"/>
                <a:hlinkClick r:id="rId7">
                  <a:extLst>
                    <a:ext uri="{A12FA001-AC4F-418D-AE19-62706E023703}">
                      <ahyp:hlinkClr xmlns:ahyp="http://schemas.microsoft.com/office/drawing/2018/hyperlinkcolor" val="tx"/>
                    </a:ext>
                  </a:extLst>
                </a:hlinkClick>
              </a:rPr>
              <a:t>youtube.com/ibmsecurity</a:t>
            </a:r>
            <a:endParaRPr lang="en-US" b="0" i="0" kern="0" dirty="0">
              <a:solidFill>
                <a:srgbClr val="FF0000"/>
              </a:solidFill>
              <a:latin typeface="IBM Plex Sans" panose="020B0503050203000203" pitchFamily="34" charset="0"/>
            </a:endParaRPr>
          </a:p>
          <a:p>
            <a:pPr defTabSz="914400"/>
            <a:endParaRPr lang="en-US" b="0" i="0" kern="0" dirty="0">
              <a:latin typeface="IBM Plex Sans" panose="020B0503050203000203" pitchFamily="34" charset="0"/>
            </a:endParaRPr>
          </a:p>
        </p:txBody>
      </p:sp>
      <p:sp>
        <p:nvSpPr>
          <p:cNvPr id="17" name="Rectangle 16">
            <a:extLst>
              <a:ext uri="{FF2B5EF4-FFF2-40B4-BE49-F238E27FC236}">
                <a16:creationId xmlns:a16="http://schemas.microsoft.com/office/drawing/2014/main" id="{8AEADD43-A049-8E43-AF32-ACC956D74427}"/>
              </a:ext>
            </a:extLst>
          </p:cNvPr>
          <p:cNvSpPr/>
          <p:nvPr userDrawn="1"/>
        </p:nvSpPr>
        <p:spPr>
          <a:xfrm>
            <a:off x="228600" y="167713"/>
            <a:ext cx="1426673" cy="369332"/>
          </a:xfrm>
          <a:prstGeom prst="rect">
            <a:avLst/>
          </a:prstGeom>
        </p:spPr>
        <p:txBody>
          <a:bodyPr wrap="none" lIns="0" tIns="0" rIns="0" bIns="0">
            <a:spAutoFit/>
          </a:bodyPr>
          <a:lstStyle/>
          <a:p>
            <a:r>
              <a:rPr kumimoji="0" lang="en-US" sz="2400" b="0" i="0" u="none" strike="noStrike" kern="0" cap="none" spc="0" normalizeH="0" baseline="0" noProof="0" dirty="0">
                <a:ln>
                  <a:noFill/>
                </a:ln>
                <a:solidFill>
                  <a:srgbClr val="FFFFFF"/>
                </a:solidFill>
                <a:effectLst/>
                <a:uLnTx/>
                <a:uFillTx/>
                <a:latin typeface="IBM Plex Sans" panose="020B0503050203000203" pitchFamily="34" charset="0"/>
              </a:rPr>
              <a:t>Thank you</a:t>
            </a:r>
            <a:endParaRPr lang="en-US" b="0" i="0" dirty="0">
              <a:solidFill>
                <a:srgbClr val="FFFFFF"/>
              </a:solidFill>
              <a:latin typeface="IBM Plex Sans" panose="020B0503050203000203" pitchFamily="34" charset="0"/>
            </a:endParaRPr>
          </a:p>
        </p:txBody>
      </p:sp>
      <p:pic>
        <p:nvPicPr>
          <p:cNvPr id="11" name="Picture 10">
            <a:extLst>
              <a:ext uri="{FF2B5EF4-FFF2-40B4-BE49-F238E27FC236}">
                <a16:creationId xmlns:a16="http://schemas.microsoft.com/office/drawing/2014/main" id="{0F264B0F-0770-9049-BFBF-3D200C08B503}"/>
              </a:ext>
            </a:extLst>
          </p:cNvPr>
          <p:cNvPicPr>
            <a:picLocks noChangeAspect="1"/>
          </p:cNvPicPr>
          <p:nvPr userDrawn="1"/>
        </p:nvPicPr>
        <p:blipFill>
          <a:blip r:embed="rId8"/>
          <a:stretch>
            <a:fillRect/>
          </a:stretch>
        </p:blipFill>
        <p:spPr>
          <a:xfrm>
            <a:off x="8393811" y="4693077"/>
            <a:ext cx="521589" cy="206791"/>
          </a:xfrm>
          <a:prstGeom prst="rect">
            <a:avLst/>
          </a:prstGeom>
        </p:spPr>
      </p:pic>
      <p:pic>
        <p:nvPicPr>
          <p:cNvPr id="7" name="Picture 6">
            <a:extLst>
              <a:ext uri="{FF2B5EF4-FFF2-40B4-BE49-F238E27FC236}">
                <a16:creationId xmlns:a16="http://schemas.microsoft.com/office/drawing/2014/main" id="{1D6C0E17-F49F-A640-B512-1EDDA0D7A6BE}"/>
              </a:ext>
            </a:extLst>
          </p:cNvPr>
          <p:cNvPicPr>
            <a:picLocks noChangeAspect="1"/>
          </p:cNvPicPr>
          <p:nvPr userDrawn="1"/>
        </p:nvPicPr>
        <p:blipFill>
          <a:blip r:embed="rId9"/>
          <a:stretch>
            <a:fillRect/>
          </a:stretch>
        </p:blipFill>
        <p:spPr>
          <a:xfrm>
            <a:off x="94799" y="4577088"/>
            <a:ext cx="1538372" cy="521207"/>
          </a:xfrm>
          <a:prstGeom prst="rect">
            <a:avLst/>
          </a:prstGeom>
        </p:spPr>
      </p:pic>
    </p:spTree>
    <p:extLst>
      <p:ext uri="{BB962C8B-B14F-4D97-AF65-F5344CB8AC3E}">
        <p14:creationId xmlns:p14="http://schemas.microsoft.com/office/powerpoint/2010/main" val="3613728554"/>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Light Bkgd - Thank you mandatory slide">
    <p:bg>
      <p:bgRef idx="1001">
        <a:schemeClr val="bg2"/>
      </p:bgRef>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B6C4513-0568-DF45-BC9F-5834ED1B874D}"/>
              </a:ext>
            </a:extLst>
          </p:cNvPr>
          <p:cNvSpPr txBox="1">
            <a:spLocks/>
          </p:cNvSpPr>
          <p:nvPr userDrawn="1"/>
        </p:nvSpPr>
        <p:spPr>
          <a:xfrm>
            <a:off x="4800600" y="1276350"/>
            <a:ext cx="4114800" cy="2571750"/>
          </a:xfrm>
          <a:prstGeom prst="rect">
            <a:avLst/>
          </a:prstGeom>
        </p:spPr>
        <p:txBody>
          <a:bodyPr vert="horz" lIns="0" tIns="0" rIns="0" bIns="0" rtlCol="0" anchor="t" anchorCtr="0">
            <a:noAutofit/>
          </a:bodyPr>
          <a:lstStyle>
            <a:lvl1pPr marL="0" indent="0" algn="l" rtl="0" eaLnBrk="1" fontAlgn="base" hangingPunct="1">
              <a:lnSpc>
                <a:spcPct val="100000"/>
              </a:lnSpc>
              <a:spcBef>
                <a:spcPts val="0"/>
              </a:spcBef>
              <a:spcAft>
                <a:spcPct val="0"/>
              </a:spcAft>
              <a:buClr>
                <a:srgbClr val="6D6E70"/>
              </a:buClr>
              <a:buSzPct val="90000"/>
              <a:buFont typeface="Wingdings" pitchFamily="2" charset="2"/>
              <a:buNone/>
              <a:defRPr sz="1000">
                <a:solidFill>
                  <a:schemeClr val="bg1"/>
                </a:solidFill>
                <a:latin typeface="IBM Plex Sans" charset="0"/>
                <a:ea typeface="IBM Plex Sans" charset="0"/>
                <a:cs typeface="IBM Plex Sans" charset="0"/>
              </a:defRPr>
            </a:lvl1pPr>
            <a:lvl2pPr marL="0" indent="0" algn="l" rtl="0" eaLnBrk="1" fontAlgn="base" hangingPunct="1">
              <a:lnSpc>
                <a:spcPct val="100000"/>
              </a:lnSpc>
              <a:spcBef>
                <a:spcPts val="0"/>
              </a:spcBef>
              <a:spcAft>
                <a:spcPct val="0"/>
              </a:spcAft>
              <a:buClr>
                <a:schemeClr val="bg1"/>
              </a:buClr>
              <a:buSzPct val="100000"/>
              <a:buFont typeface=".AppleSystemUIFont" charset="-120"/>
              <a:buNone/>
              <a:tabLst/>
              <a:defRPr sz="1400">
                <a:solidFill>
                  <a:schemeClr val="bg1"/>
                </a:solidFill>
                <a:latin typeface="IBM Plex Sans" charset="0"/>
                <a:ea typeface="IBM Plex Sans" charset="0"/>
                <a:cs typeface="IBM Plex Sans" charset="0"/>
              </a:defRPr>
            </a:lvl2pPr>
            <a:lvl3pPr marL="201612" indent="0" algn="l" rtl="0" eaLnBrk="1" fontAlgn="base" hangingPunct="1">
              <a:lnSpc>
                <a:spcPct val="100000"/>
              </a:lnSpc>
              <a:spcBef>
                <a:spcPts val="1100"/>
              </a:spcBef>
              <a:spcAft>
                <a:spcPct val="0"/>
              </a:spcAft>
              <a:buClr>
                <a:schemeClr val="bg1"/>
              </a:buClr>
              <a:buSzPct val="100000"/>
              <a:buFont typeface="Arial" panose="020B0604020202020204" pitchFamily="34" charset="0"/>
              <a:buNone/>
              <a:tabLst/>
              <a:defRPr sz="1400">
                <a:solidFill>
                  <a:schemeClr val="bg1"/>
                </a:solidFill>
                <a:latin typeface="IBM Plex Sans" charset="0"/>
                <a:ea typeface="IBM Plex Sans" charset="0"/>
                <a:cs typeface="IBM Plex Sans" charset="0"/>
              </a:defRPr>
            </a:lvl3pPr>
            <a:lvl4pPr marL="434975" indent="0" algn="l" rtl="0" eaLnBrk="1" fontAlgn="base" hangingPunct="1">
              <a:lnSpc>
                <a:spcPct val="100000"/>
              </a:lnSpc>
              <a:spcBef>
                <a:spcPts val="1100"/>
              </a:spcBef>
              <a:spcAft>
                <a:spcPct val="0"/>
              </a:spcAft>
              <a:buClr>
                <a:schemeClr val="bg1"/>
              </a:buClr>
              <a:buSzPct val="100000"/>
              <a:buFont typeface=".AppleSystemUIFont" charset="-120"/>
              <a:buNone/>
              <a:tabLst/>
              <a:defRPr sz="1400" baseline="0">
                <a:solidFill>
                  <a:schemeClr val="bg1"/>
                </a:solidFill>
                <a:latin typeface="IBM Plex Sans" charset="0"/>
                <a:ea typeface="IBM Plex Sans" charset="0"/>
                <a:cs typeface="IBM Plex Sans" charset="0"/>
              </a:defRPr>
            </a:lvl4pPr>
            <a:lvl5pPr marL="631825" indent="0" algn="l" rtl="0" eaLnBrk="1" fontAlgn="base" hangingPunct="1">
              <a:lnSpc>
                <a:spcPct val="100000"/>
              </a:lnSpc>
              <a:spcBef>
                <a:spcPts val="1100"/>
              </a:spcBef>
              <a:spcAft>
                <a:spcPct val="0"/>
              </a:spcAft>
              <a:buClr>
                <a:schemeClr val="bg1"/>
              </a:buClr>
              <a:buFont typeface=".AppleSystemUIFont" charset="-120"/>
              <a:buNone/>
              <a:tabLst/>
              <a:defRPr sz="14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spcAft>
                <a:spcPts val="300"/>
              </a:spcAft>
            </a:pPr>
            <a:r>
              <a:rPr lang="en-US" sz="600" b="0" i="0" kern="0" dirty="0">
                <a:solidFill>
                  <a:srgbClr val="868D95"/>
                </a:solidFill>
                <a:latin typeface="IBM Plex Sans" panose="020B0503050203000203" pitchFamily="34" charset="0"/>
              </a:rPr>
              <a:t>© Copyright IBM Corporation 2019.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a:p>
            <a:pPr defTabSz="914400">
              <a:spcAft>
                <a:spcPts val="300"/>
              </a:spcAft>
            </a:pPr>
            <a:r>
              <a:rPr lang="en-US" sz="600" b="0" i="0" kern="0" dirty="0">
                <a:solidFill>
                  <a:srgbClr val="868D95"/>
                </a:solidFill>
                <a:latin typeface="IBM Plex Sans" panose="020B0503050203000203" pitchFamily="34" charset="0"/>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  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pic>
        <p:nvPicPr>
          <p:cNvPr id="12" name="Picture 11">
            <a:extLst>
              <a:ext uri="{FF2B5EF4-FFF2-40B4-BE49-F238E27FC236}">
                <a16:creationId xmlns:a16="http://schemas.microsoft.com/office/drawing/2014/main" id="{C0D1F545-4658-C745-83C8-A6FB04D766E8}"/>
              </a:ext>
            </a:extLst>
          </p:cNvPr>
          <p:cNvPicPr>
            <a:picLocks noChangeAspect="1"/>
          </p:cNvPicPr>
          <p:nvPr userDrawn="1"/>
        </p:nvPicPr>
        <p:blipFill>
          <a:blip r:embed="rId2"/>
          <a:srcRect/>
          <a:stretch/>
        </p:blipFill>
        <p:spPr>
          <a:xfrm>
            <a:off x="8393811" y="4698675"/>
            <a:ext cx="521589" cy="195595"/>
          </a:xfrm>
          <a:prstGeom prst="rect">
            <a:avLst/>
          </a:prstGeom>
        </p:spPr>
      </p:pic>
      <p:sp>
        <p:nvSpPr>
          <p:cNvPr id="15" name="Text Placeholder 5">
            <a:extLst>
              <a:ext uri="{FF2B5EF4-FFF2-40B4-BE49-F238E27FC236}">
                <a16:creationId xmlns:a16="http://schemas.microsoft.com/office/drawing/2014/main" id="{8B82F0A0-00CA-B846-BA46-A05FFCB6AB88}"/>
              </a:ext>
            </a:extLst>
          </p:cNvPr>
          <p:cNvSpPr txBox="1">
            <a:spLocks/>
          </p:cNvSpPr>
          <p:nvPr userDrawn="1"/>
        </p:nvSpPr>
        <p:spPr>
          <a:xfrm>
            <a:off x="228600" y="1276350"/>
            <a:ext cx="4114800" cy="2270714"/>
          </a:xfrm>
          <a:prstGeom prst="rect">
            <a:avLst/>
          </a:prstGeom>
        </p:spPr>
        <p:txBody>
          <a:bodyPr lIns="0" tIns="0" rIns="0" bIns="0"/>
          <a:lst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200">
                <a:solidFill>
                  <a:srgbClr val="6EA6FF"/>
                </a:solidFill>
                <a:latin typeface="IBM Plex Sans" charset="0"/>
                <a:ea typeface="IBM Plex Sans" charset="0"/>
                <a:cs typeface="IBM Plex Sans" charset="0"/>
              </a:defRPr>
            </a:lvl1pPr>
            <a:lvl2pPr marL="171450" indent="-171450"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charset="0"/>
                <a:ea typeface="IBM Plex Sans" charset="0"/>
                <a:cs typeface="IBM Plex Sans" charset="0"/>
              </a:defRPr>
            </a:lvl2pPr>
            <a:lvl3pPr marL="342900" indent="-141288" algn="l" rtl="0" eaLnBrk="1" fontAlgn="base" hangingPunct="1">
              <a:lnSpc>
                <a:spcPct val="100000"/>
              </a:lnSpc>
              <a:spcBef>
                <a:spcPts val="1100"/>
              </a:spcBef>
              <a:spcAft>
                <a:spcPct val="0"/>
              </a:spcAft>
              <a:buClr>
                <a:schemeClr val="bg1"/>
              </a:buClr>
              <a:buSzPct val="100000"/>
              <a:buFont typeface="System Font Regular"/>
              <a:buChar char="–"/>
              <a:tabLst/>
              <a:defRPr sz="1400">
                <a:solidFill>
                  <a:schemeClr val="bg1"/>
                </a:solidFill>
                <a:latin typeface="IBM Plex Sans" charset="0"/>
                <a:ea typeface="IBM Plex Sans" charset="0"/>
                <a:cs typeface="IBM Plex Sans" charset="0"/>
              </a:defRPr>
            </a:lvl3pPr>
            <a:lvl4pPr marL="628650" indent="-193675" algn="l" rtl="0" eaLnBrk="1" fontAlgn="base" hangingPunct="1">
              <a:lnSpc>
                <a:spcPct val="100000"/>
              </a:lnSpc>
              <a:spcBef>
                <a:spcPts val="1100"/>
              </a:spcBef>
              <a:spcAft>
                <a:spcPct val="0"/>
              </a:spcAft>
              <a:buClr>
                <a:schemeClr val="bg1"/>
              </a:buClr>
              <a:buSzPct val="100000"/>
              <a:buFont typeface="System Font Regular"/>
              <a:buChar char="»"/>
              <a:tabLst/>
              <a:defRPr sz="1400" baseline="0">
                <a:solidFill>
                  <a:schemeClr val="bg1"/>
                </a:solidFill>
                <a:latin typeface="IBM Plex Sans" charset="0"/>
                <a:ea typeface="IBM Plex Sans" charset="0"/>
                <a:cs typeface="IBM Plex Sans" charset="0"/>
              </a:defRPr>
            </a:lvl4pPr>
            <a:lvl5pPr marL="803275" indent="-171450" algn="l" rtl="0" eaLnBrk="1" fontAlgn="base" hangingPunct="1">
              <a:lnSpc>
                <a:spcPct val="100000"/>
              </a:lnSpc>
              <a:spcBef>
                <a:spcPts val="1100"/>
              </a:spcBef>
              <a:spcAft>
                <a:spcPct val="0"/>
              </a:spcAft>
              <a:buClr>
                <a:schemeClr val="bg1"/>
              </a:buClr>
              <a:buFont typeface="System Font Regular"/>
              <a:buChar char="–"/>
              <a:tabLst/>
              <a:defRPr sz="14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r>
              <a:rPr lang="en-US" b="0" i="0" kern="0" dirty="0">
                <a:solidFill>
                  <a:srgbClr val="000000"/>
                </a:solidFill>
                <a:latin typeface="IBM Plex Sans" panose="020B0503050203000203" pitchFamily="34" charset="0"/>
              </a:rPr>
              <a:t>Follow us on:</a:t>
            </a:r>
          </a:p>
          <a:p>
            <a:pPr defTabSz="914400"/>
            <a:r>
              <a:rPr lang="en-US" b="0" i="0" kern="0" dirty="0">
                <a:solidFill>
                  <a:srgbClr val="DA1E28"/>
                </a:solidFill>
                <a:latin typeface="IBM Plex Sans" panose="020B0503050203000203" pitchFamily="34" charset="0"/>
                <a:hlinkClick r:id="rId3">
                  <a:extLst>
                    <a:ext uri="{A12FA001-AC4F-418D-AE19-62706E023703}">
                      <ahyp:hlinkClr xmlns:ahyp="http://schemas.microsoft.com/office/drawing/2018/hyperlinkcolor" val="tx"/>
                    </a:ext>
                  </a:extLst>
                </a:hlinkClick>
              </a:rPr>
              <a:t>ibm.com/security</a:t>
            </a:r>
            <a:endParaRPr lang="en-US" b="0" i="0" kern="0" dirty="0">
              <a:solidFill>
                <a:srgbClr val="DA1E28"/>
              </a:solidFill>
              <a:latin typeface="IBM Plex Sans" panose="020B0503050203000203" pitchFamily="34" charset="0"/>
            </a:endParaRPr>
          </a:p>
          <a:p>
            <a:pPr defTabSz="914400"/>
            <a:r>
              <a:rPr lang="en-US" b="0" i="0" kern="0" dirty="0">
                <a:solidFill>
                  <a:srgbClr val="DA1E28"/>
                </a:solidFill>
                <a:latin typeface="IBM Plex Sans" panose="020B0503050203000203" pitchFamily="34" charset="0"/>
                <a:hlinkClick r:id="rId4">
                  <a:extLst>
                    <a:ext uri="{A12FA001-AC4F-418D-AE19-62706E023703}">
                      <ahyp:hlinkClr xmlns:ahyp="http://schemas.microsoft.com/office/drawing/2018/hyperlinkcolor" val="tx"/>
                    </a:ext>
                  </a:extLst>
                </a:hlinkClick>
              </a:rPr>
              <a:t>securityintelligence.com</a:t>
            </a:r>
            <a:endParaRPr lang="en-US" b="0" i="0" kern="0" dirty="0">
              <a:solidFill>
                <a:srgbClr val="DA1E28"/>
              </a:solidFill>
              <a:latin typeface="IBM Plex Sans" panose="020B0503050203000203" pitchFamily="34" charset="0"/>
            </a:endParaRPr>
          </a:p>
          <a:p>
            <a:pPr defTabSz="914400"/>
            <a:r>
              <a:rPr lang="en-US" b="0" i="0" kern="0" dirty="0">
                <a:solidFill>
                  <a:srgbClr val="DA1E28"/>
                </a:solidFill>
                <a:latin typeface="IBM Plex Sans" panose="020B0503050203000203" pitchFamily="34" charset="0"/>
                <a:hlinkClick r:id="rId5">
                  <a:extLst>
                    <a:ext uri="{A12FA001-AC4F-418D-AE19-62706E023703}">
                      <ahyp:hlinkClr xmlns:ahyp="http://schemas.microsoft.com/office/drawing/2018/hyperlinkcolor" val="tx"/>
                    </a:ext>
                  </a:extLst>
                </a:hlinkClick>
              </a:rPr>
              <a:t>ibm.com/security/community</a:t>
            </a:r>
            <a:endParaRPr lang="en-US" b="0" i="0" kern="0" dirty="0">
              <a:solidFill>
                <a:srgbClr val="DA1E28"/>
              </a:solidFill>
              <a:latin typeface="IBM Plex Sans" panose="020B0503050203000203" pitchFamily="34" charset="0"/>
            </a:endParaRPr>
          </a:p>
          <a:p>
            <a:pPr defTabSz="914400"/>
            <a:r>
              <a:rPr lang="en-US" b="0" i="0" kern="0" dirty="0">
                <a:solidFill>
                  <a:srgbClr val="DA1E28"/>
                </a:solidFill>
                <a:latin typeface="IBM Plex Sans" panose="020B0503050203000203" pitchFamily="34" charset="0"/>
                <a:hlinkClick r:id="rId6">
                  <a:extLst>
                    <a:ext uri="{A12FA001-AC4F-418D-AE19-62706E023703}">
                      <ahyp:hlinkClr xmlns:ahyp="http://schemas.microsoft.com/office/drawing/2018/hyperlinkcolor" val="tx"/>
                    </a:ext>
                  </a:extLst>
                </a:hlinkClick>
              </a:rPr>
              <a:t>xforce.ibmcloud.com</a:t>
            </a:r>
            <a:endParaRPr lang="en-US" b="0" i="0" kern="0" dirty="0">
              <a:solidFill>
                <a:srgbClr val="DA1E28"/>
              </a:solidFill>
              <a:latin typeface="IBM Plex Sans" panose="020B0503050203000203" pitchFamily="34" charset="0"/>
            </a:endParaRPr>
          </a:p>
          <a:p>
            <a:pPr defTabSz="914400"/>
            <a:r>
              <a:rPr lang="en-US" b="0" i="0" kern="0" dirty="0">
                <a:solidFill>
                  <a:srgbClr val="DA1E28"/>
                </a:solidFill>
                <a:latin typeface="IBM Plex Sans" panose="020B0503050203000203" pitchFamily="34" charset="0"/>
                <a:hlinkClick r:id="rId7">
                  <a:extLst>
                    <a:ext uri="{A12FA001-AC4F-418D-AE19-62706E023703}">
                      <ahyp:hlinkClr xmlns:ahyp="http://schemas.microsoft.com/office/drawing/2018/hyperlinkcolor" val="tx"/>
                    </a:ext>
                  </a:extLst>
                </a:hlinkClick>
              </a:rPr>
              <a:t>@ibmsecurity</a:t>
            </a:r>
            <a:endParaRPr lang="en-US" b="0" i="0" kern="0" dirty="0">
              <a:solidFill>
                <a:srgbClr val="DA1E28"/>
              </a:solidFill>
              <a:latin typeface="IBM Plex Sans" panose="020B0503050203000203" pitchFamily="34" charset="0"/>
            </a:endParaRPr>
          </a:p>
          <a:p>
            <a:pPr defTabSz="914400"/>
            <a:r>
              <a:rPr lang="en-US" b="0" i="0" kern="0" dirty="0">
                <a:solidFill>
                  <a:srgbClr val="DA1E28"/>
                </a:solidFill>
                <a:latin typeface="IBM Plex Sans" panose="020B0503050203000203" pitchFamily="34" charset="0"/>
                <a:hlinkClick r:id="rId8">
                  <a:extLst>
                    <a:ext uri="{A12FA001-AC4F-418D-AE19-62706E023703}">
                      <ahyp:hlinkClr xmlns:ahyp="http://schemas.microsoft.com/office/drawing/2018/hyperlinkcolor" val="tx"/>
                    </a:ext>
                  </a:extLst>
                </a:hlinkClick>
              </a:rPr>
              <a:t>youtube.com/ibmsecurity</a:t>
            </a:r>
            <a:endParaRPr lang="en-US" b="0" i="0" kern="0" dirty="0">
              <a:solidFill>
                <a:srgbClr val="DA1E28"/>
              </a:solidFill>
              <a:latin typeface="IBM Plex Sans" panose="020B0503050203000203" pitchFamily="34" charset="0"/>
            </a:endParaRPr>
          </a:p>
        </p:txBody>
      </p:sp>
      <p:sp>
        <p:nvSpPr>
          <p:cNvPr id="17" name="Rectangle 16">
            <a:extLst>
              <a:ext uri="{FF2B5EF4-FFF2-40B4-BE49-F238E27FC236}">
                <a16:creationId xmlns:a16="http://schemas.microsoft.com/office/drawing/2014/main" id="{8AEADD43-A049-8E43-AF32-ACC956D74427}"/>
              </a:ext>
            </a:extLst>
          </p:cNvPr>
          <p:cNvSpPr/>
          <p:nvPr userDrawn="1"/>
        </p:nvSpPr>
        <p:spPr>
          <a:xfrm>
            <a:off x="228600" y="167713"/>
            <a:ext cx="1426673" cy="369332"/>
          </a:xfrm>
          <a:prstGeom prst="rect">
            <a:avLst/>
          </a:prstGeom>
        </p:spPr>
        <p:txBody>
          <a:bodyPr wrap="none" lIns="0" tIns="0" rIns="0" bIns="0">
            <a:spAutoFit/>
          </a:bodyPr>
          <a:lstStyle/>
          <a:p>
            <a:r>
              <a:rPr kumimoji="0" lang="en-US" sz="2400" b="0" i="0" u="none" strike="noStrike" kern="0" cap="none" spc="0" normalizeH="0" baseline="0" noProof="0" dirty="0">
                <a:ln>
                  <a:noFill/>
                </a:ln>
                <a:solidFill>
                  <a:schemeClr val="tx1"/>
                </a:solidFill>
                <a:effectLst/>
                <a:uLnTx/>
                <a:uFillTx/>
                <a:latin typeface="IBM Plex Sans" panose="020B0503050203000203" pitchFamily="34" charset="0"/>
              </a:rPr>
              <a:t>Thank you</a:t>
            </a:r>
            <a:endParaRPr lang="en-US" b="0" i="0" dirty="0">
              <a:solidFill>
                <a:schemeClr val="tx1"/>
              </a:solidFill>
              <a:latin typeface="IBM Plex Sans" panose="020B0503050203000203" pitchFamily="34" charset="0"/>
            </a:endParaRPr>
          </a:p>
        </p:txBody>
      </p:sp>
      <p:pic>
        <p:nvPicPr>
          <p:cNvPr id="10" name="Picture 9">
            <a:extLst>
              <a:ext uri="{FF2B5EF4-FFF2-40B4-BE49-F238E27FC236}">
                <a16:creationId xmlns:a16="http://schemas.microsoft.com/office/drawing/2014/main" id="{9FB434FD-CF20-6A40-AE4E-DF6EDFD102C4}"/>
              </a:ext>
            </a:extLst>
          </p:cNvPr>
          <p:cNvPicPr>
            <a:picLocks noChangeAspect="1"/>
          </p:cNvPicPr>
          <p:nvPr userDrawn="1"/>
        </p:nvPicPr>
        <p:blipFill>
          <a:blip r:embed="rId9"/>
          <a:stretch>
            <a:fillRect/>
          </a:stretch>
        </p:blipFill>
        <p:spPr>
          <a:xfrm>
            <a:off x="94799" y="4577088"/>
            <a:ext cx="1538372" cy="521207"/>
          </a:xfrm>
          <a:prstGeom prst="rect">
            <a:avLst/>
          </a:prstGeom>
        </p:spPr>
      </p:pic>
    </p:spTree>
    <p:extLst>
      <p:ext uri="{BB962C8B-B14F-4D97-AF65-F5344CB8AC3E}">
        <p14:creationId xmlns:p14="http://schemas.microsoft.com/office/powerpoint/2010/main" val="1068518021"/>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bm sign-off">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09A37B-691F-6C49-9C90-90299B405F1A}"/>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6" name="Picture 5"/>
          <p:cNvPicPr>
            <a:picLocks noChangeAspect="1"/>
          </p:cNvPicPr>
          <p:nvPr userDrawn="1"/>
        </p:nvPicPr>
        <p:blipFill>
          <a:blip r:embed="rId3"/>
          <a:stretch>
            <a:fillRect/>
          </a:stretch>
        </p:blipFill>
        <p:spPr>
          <a:xfrm>
            <a:off x="3925953" y="2315616"/>
            <a:ext cx="1292094" cy="512269"/>
          </a:xfrm>
          <a:prstGeom prst="rect">
            <a:avLst/>
          </a:prstGeom>
        </p:spPr>
      </p:pic>
    </p:spTree>
    <p:extLst>
      <p:ext uri="{BB962C8B-B14F-4D97-AF65-F5344CB8AC3E}">
        <p14:creationId xmlns:p14="http://schemas.microsoft.com/office/powerpoint/2010/main" val="15773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 Light Backgroun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671C606-EB24-444E-96BC-D1FF1CA6F30D}"/>
              </a:ext>
            </a:extLst>
          </p:cNvPr>
          <p:cNvSpPr>
            <a:spLocks noGrp="1"/>
          </p:cNvSpPr>
          <p:nvPr>
            <p:ph type="title"/>
          </p:nvPr>
        </p:nvSpPr>
        <p:spPr>
          <a:xfrm>
            <a:off x="210312" y="201168"/>
            <a:ext cx="6419088" cy="332399"/>
          </a:xfrm>
        </p:spPr>
        <p:txBody>
          <a:bodyPr wrap="square">
            <a:spAutoFit/>
          </a:bodyPr>
          <a:lstStyle>
            <a:lvl1pPr>
              <a:defRPr>
                <a:solidFill>
                  <a:schemeClr val="tx1"/>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BC0083C9-1CF9-2744-BD96-DB1613FB6EF9}"/>
              </a:ext>
            </a:extLst>
          </p:cNvPr>
          <p:cNvSpPr>
            <a:spLocks noGrp="1"/>
          </p:cNvSpPr>
          <p:nvPr>
            <p:ph type="ftr" sz="quarter" idx="10"/>
          </p:nvPr>
        </p:nvSpPr>
        <p:spPr/>
        <p:txBody>
          <a:bodyPr/>
          <a:lstStyle>
            <a:lvl1pPr>
              <a:defRPr>
                <a:solidFill>
                  <a:srgbClr val="6F6F6F"/>
                </a:solidFill>
              </a:defRPr>
            </a:lvl1pPr>
          </a:lstStyle>
          <a:p>
            <a:r>
              <a:rPr lang="en-US"/>
              <a:t>IBM Security / © 2022 IBM Corporation</a:t>
            </a:r>
            <a:endParaRPr lang="en-US" dirty="0"/>
          </a:p>
        </p:txBody>
      </p:sp>
      <p:sp>
        <p:nvSpPr>
          <p:cNvPr id="3" name="Slide Number Placeholder 2">
            <a:extLst>
              <a:ext uri="{FF2B5EF4-FFF2-40B4-BE49-F238E27FC236}">
                <a16:creationId xmlns:a16="http://schemas.microsoft.com/office/drawing/2014/main" id="{1381EAD3-6531-974A-87DD-8571A9FE2802}"/>
              </a:ext>
            </a:extLst>
          </p:cNvPr>
          <p:cNvSpPr>
            <a:spLocks noGrp="1"/>
          </p:cNvSpPr>
          <p:nvPr>
            <p:ph type="sldNum" sz="quarter" idx="11"/>
          </p:nvPr>
        </p:nvSpPr>
        <p:spPr/>
        <p:txBody>
          <a:bodyPr/>
          <a:lstStyle>
            <a:lvl1pPr>
              <a:defRPr>
                <a:solidFill>
                  <a:srgbClr val="6F6F6F"/>
                </a:solidFill>
              </a:defRPr>
            </a:lvl1p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07ED9526-743E-6A49-BCCD-C12D6F600602}"/>
              </a:ext>
            </a:extLst>
          </p:cNvPr>
          <p:cNvSpPr>
            <a:spLocks noGrp="1"/>
          </p:cNvSpPr>
          <p:nvPr>
            <p:ph type="body" sz="quarter" idx="12" hasCustomPrompt="1"/>
          </p:nvPr>
        </p:nvSpPr>
        <p:spPr>
          <a:xfrm>
            <a:off x="209550" y="544766"/>
            <a:ext cx="6419850" cy="276999"/>
          </a:xfrm>
        </p:spPr>
        <p:txBody>
          <a:bodyPr/>
          <a:lstStyle>
            <a:lvl1pPr>
              <a:defRPr sz="1600" b="0" i="0">
                <a:solidFill>
                  <a:srgbClr val="868D95"/>
                </a:solidFill>
                <a:latin typeface="IBM Plex Sans" panose="020B0503050203000203" pitchFamily="34" charset="0"/>
              </a:defRPr>
            </a:lvl1pPr>
          </a:lstStyle>
          <a:p>
            <a:pPr lvl="0"/>
            <a:r>
              <a:rPr lang="en-US" dirty="0"/>
              <a:t>Click to edit Master subtitle styles</a:t>
            </a:r>
          </a:p>
        </p:txBody>
      </p:sp>
    </p:spTree>
    <p:extLst>
      <p:ext uri="{BB962C8B-B14F-4D97-AF65-F5344CB8AC3E}">
        <p14:creationId xmlns:p14="http://schemas.microsoft.com/office/powerpoint/2010/main" val="58928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601450-92E1-724D-A5F6-473B7ACEECEC}"/>
              </a:ext>
            </a:extLst>
          </p:cNvPr>
          <p:cNvSpPr>
            <a:spLocks noGrp="1"/>
          </p:cNvSpPr>
          <p:nvPr>
            <p:ph type="sldNum" sz="quarter" idx="10"/>
          </p:nvPr>
        </p:nvSpPr>
        <p:spPr/>
        <p:txBody>
          <a:bodyPr/>
          <a:lstStyle/>
          <a:p>
            <a:fld id="{59395FB3-9C97-154F-86B2-7E381B951268}" type="slidenum">
              <a:rPr lang="en-US" smtClean="0"/>
              <a:pPr/>
              <a:t>‹#›</a:t>
            </a:fld>
            <a:endParaRPr lang="en-US" dirty="0"/>
          </a:p>
        </p:txBody>
      </p:sp>
      <p:sp>
        <p:nvSpPr>
          <p:cNvPr id="4" name="Footer Placeholder 3">
            <a:extLst>
              <a:ext uri="{FF2B5EF4-FFF2-40B4-BE49-F238E27FC236}">
                <a16:creationId xmlns:a16="http://schemas.microsoft.com/office/drawing/2014/main" id="{EC2A3E60-1BCD-1B45-9D4B-10459E929C8E}"/>
              </a:ext>
            </a:extLst>
          </p:cNvPr>
          <p:cNvSpPr>
            <a:spLocks noGrp="1"/>
          </p:cNvSpPr>
          <p:nvPr>
            <p:ph type="ftr" sz="quarter" idx="11"/>
          </p:nvPr>
        </p:nvSpPr>
        <p:spPr/>
        <p:txBody>
          <a:bodyPr/>
          <a:lstStyle/>
          <a:p>
            <a:r>
              <a:rPr lang="en-US"/>
              <a:t>IBM Security / © 2022 IBM Corporation</a:t>
            </a:r>
            <a:endParaRPr lang="en-US" dirty="0"/>
          </a:p>
        </p:txBody>
      </p:sp>
      <p:sp>
        <p:nvSpPr>
          <p:cNvPr id="6" name="Content Placeholder 5">
            <a:extLst>
              <a:ext uri="{FF2B5EF4-FFF2-40B4-BE49-F238E27FC236}">
                <a16:creationId xmlns:a16="http://schemas.microsoft.com/office/drawing/2014/main" id="{C659A966-EB36-5A4C-8354-13BD9888A55A}"/>
              </a:ext>
            </a:extLst>
          </p:cNvPr>
          <p:cNvSpPr>
            <a:spLocks noGrp="1"/>
          </p:cNvSpPr>
          <p:nvPr>
            <p:ph sz="quarter" idx="12"/>
          </p:nvPr>
        </p:nvSpPr>
        <p:spPr>
          <a:xfrm>
            <a:off x="228600" y="1280160"/>
            <a:ext cx="6400800" cy="3405188"/>
          </a:xfrm>
        </p:spPr>
        <p:txBody>
          <a:bodyPr/>
          <a:lstStyle>
            <a:lvl1pPr>
              <a:defRPr b="0" i="0">
                <a:solidFill>
                  <a:schemeClr val="tx1"/>
                </a:solidFill>
                <a:latin typeface="IBM Plex Sans" panose="020B0503050203000203" pitchFamily="34" charset="0"/>
              </a:defRPr>
            </a:lvl1pPr>
            <a:lvl2pPr>
              <a:buClrTx/>
              <a:defRPr b="0" i="0">
                <a:solidFill>
                  <a:schemeClr val="tx1"/>
                </a:solidFill>
                <a:latin typeface="IBM Plex Sans" panose="020B0503050203000203" pitchFamily="34" charset="0"/>
              </a:defRPr>
            </a:lvl2pPr>
            <a:lvl3pPr>
              <a:buClrTx/>
              <a:defRPr b="0" i="0">
                <a:solidFill>
                  <a:schemeClr val="tx1"/>
                </a:solidFill>
                <a:latin typeface="IBM Plex Sans" panose="020B0503050203000203" pitchFamily="34" charset="0"/>
              </a:defRPr>
            </a:lvl3pPr>
            <a:lvl4pPr marL="573088" indent="-187325">
              <a:buClrTx/>
              <a:buFont typeface="System Font Regular"/>
              <a:buChar char="–"/>
              <a:tabLst/>
              <a:defRPr b="0" i="0">
                <a:solidFill>
                  <a:schemeClr val="tx1"/>
                </a:solidFill>
                <a:latin typeface="IBM Plex Sans" panose="020B0503050203000203" pitchFamily="34" charset="0"/>
              </a:defRPr>
            </a:lvl4pPr>
            <a:lvl5pPr marL="742950" indent="-163513">
              <a:buClrTx/>
              <a:buFont typeface="System Font Regular"/>
              <a:buChar char="»"/>
              <a:tabLst/>
              <a:defRPr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525B0E80-81C6-3D48-A0D3-DAEEC558C1C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318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2 column with white image are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FCD2BB-D9B6-CF4C-8C6C-11D546600E08}"/>
              </a:ext>
            </a:extLst>
          </p:cNvPr>
          <p:cNvSpPr/>
          <p:nvPr userDrawn="1"/>
        </p:nvSpPr>
        <p:spPr bwMode="auto">
          <a:xfrm>
            <a:off x="4346575" y="0"/>
            <a:ext cx="4797425" cy="5143500"/>
          </a:xfrm>
          <a:prstGeom prst="rect">
            <a:avLst/>
          </a:prstGeom>
          <a:solidFill>
            <a:schemeClr val="bg1"/>
          </a:solidFill>
          <a:ln w="19050">
            <a:noFill/>
            <a:miter lim="800000"/>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R="0" algn="l" defTabSz="914400" rtl="0" eaLnBrk="1" fontAlgn="base" latinLnBrk="0" hangingPunct="1">
              <a:lnSpc>
                <a:spcPct val="100000"/>
              </a:lnSpc>
              <a:spcBef>
                <a:spcPct val="0"/>
              </a:spcBef>
              <a:spcAft>
                <a:spcPct val="0"/>
              </a:spcAft>
              <a:buClrTx/>
              <a:buSzTx/>
              <a:tabLst/>
            </a:pPr>
            <a:endParaRPr kumimoji="0" lang="en-US" sz="1400" b="0" i="0" u="none" strike="noStrike" cap="none" normalizeH="0" baseline="0" dirty="0">
              <a:ln>
                <a:noFill/>
              </a:ln>
              <a:solidFill>
                <a:srgbClr val="191919"/>
              </a:solidFill>
              <a:effectLst/>
              <a:latin typeface="IBM Plex Sans" panose="020B0503050203000203" pitchFamily="34" charset="77"/>
            </a:endParaRPr>
          </a:p>
        </p:txBody>
      </p:sp>
      <p:sp>
        <p:nvSpPr>
          <p:cNvPr id="11" name="Title 10">
            <a:extLst>
              <a:ext uri="{FF2B5EF4-FFF2-40B4-BE49-F238E27FC236}">
                <a16:creationId xmlns:a16="http://schemas.microsoft.com/office/drawing/2014/main" id="{C671C606-EB24-444E-96BC-D1FF1CA6F30D}"/>
              </a:ext>
            </a:extLst>
          </p:cNvPr>
          <p:cNvSpPr>
            <a:spLocks noGrp="1"/>
          </p:cNvSpPr>
          <p:nvPr>
            <p:ph type="title"/>
          </p:nvPr>
        </p:nvSpPr>
        <p:spPr>
          <a:xfrm>
            <a:off x="210312" y="201168"/>
            <a:ext cx="4136836" cy="332399"/>
          </a:xfrm>
        </p:spPr>
        <p:txBody>
          <a:bodyPr wrap="square">
            <a:spAutoFit/>
          </a:bodyPr>
          <a:lstStyle>
            <a:lvl1pPr>
              <a:defRPr>
                <a:solidFill>
                  <a:schemeClr val="tx1"/>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BC0083C9-1CF9-2744-BD96-DB1613FB6EF9}"/>
              </a:ext>
            </a:extLst>
          </p:cNvPr>
          <p:cNvSpPr>
            <a:spLocks noGrp="1"/>
          </p:cNvSpPr>
          <p:nvPr>
            <p:ph type="ftr" sz="quarter" idx="10"/>
          </p:nvPr>
        </p:nvSpPr>
        <p:spPr/>
        <p:txBody>
          <a:bodyPr/>
          <a:lstStyle>
            <a:lvl1pPr>
              <a:defRPr>
                <a:solidFill>
                  <a:srgbClr val="6F6F6F"/>
                </a:solidFill>
              </a:defRPr>
            </a:lvl1pPr>
          </a:lstStyle>
          <a:p>
            <a:r>
              <a:rPr lang="en-US"/>
              <a:t>IBM Security / © 2022 IBM Corporation</a:t>
            </a:r>
            <a:endParaRPr lang="en-US" dirty="0"/>
          </a:p>
        </p:txBody>
      </p:sp>
      <p:sp>
        <p:nvSpPr>
          <p:cNvPr id="3" name="Slide Number Placeholder 2">
            <a:extLst>
              <a:ext uri="{FF2B5EF4-FFF2-40B4-BE49-F238E27FC236}">
                <a16:creationId xmlns:a16="http://schemas.microsoft.com/office/drawing/2014/main" id="{1381EAD3-6531-974A-87DD-8571A9FE2802}"/>
              </a:ext>
            </a:extLst>
          </p:cNvPr>
          <p:cNvSpPr>
            <a:spLocks noGrp="1"/>
          </p:cNvSpPr>
          <p:nvPr>
            <p:ph type="sldNum" sz="quarter" idx="11"/>
          </p:nvPr>
        </p:nvSpPr>
        <p:spPr/>
        <p:txBody>
          <a:bodyPr/>
          <a:lstStyle>
            <a:lvl1pPr>
              <a:defRPr>
                <a:solidFill>
                  <a:srgbClr val="6F6F6F"/>
                </a:solidFill>
              </a:defRPr>
            </a:lvl1pPr>
          </a:lstStyle>
          <a:p>
            <a:fld id="{59395FB3-9C97-154F-86B2-7E381B951268}" type="slidenum">
              <a:rPr lang="en-US" smtClean="0"/>
              <a:pPr/>
              <a:t>‹#›</a:t>
            </a:fld>
            <a:endParaRPr lang="en-US" dirty="0"/>
          </a:p>
        </p:txBody>
      </p:sp>
      <p:sp>
        <p:nvSpPr>
          <p:cNvPr id="6" name="Content Placeholder 5">
            <a:extLst>
              <a:ext uri="{FF2B5EF4-FFF2-40B4-BE49-F238E27FC236}">
                <a16:creationId xmlns:a16="http://schemas.microsoft.com/office/drawing/2014/main" id="{CA214544-25EA-E040-9C57-90F7B47D8851}"/>
              </a:ext>
            </a:extLst>
          </p:cNvPr>
          <p:cNvSpPr>
            <a:spLocks noGrp="1"/>
          </p:cNvSpPr>
          <p:nvPr>
            <p:ph sz="quarter" idx="12"/>
          </p:nvPr>
        </p:nvSpPr>
        <p:spPr>
          <a:xfrm>
            <a:off x="228600" y="1276350"/>
            <a:ext cx="4117975" cy="3219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35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19456" y="1280160"/>
            <a:ext cx="1837944" cy="3206750"/>
          </a:xfrm>
        </p:spPr>
        <p:txBody>
          <a:bodyPr/>
          <a:lstStyle>
            <a:lvl1pPr>
              <a:defRPr b="0" i="0">
                <a:solidFill>
                  <a:schemeClr val="tx1"/>
                </a:solidFill>
                <a:latin typeface="IBM Plex Sans" panose="020B0503050203000203" pitchFamily="34" charset="0"/>
              </a:defRPr>
            </a:lvl1pPr>
            <a:lvl2pPr>
              <a:buClrTx/>
              <a:defRPr b="0" i="0">
                <a:solidFill>
                  <a:schemeClr val="tx1"/>
                </a:solidFill>
                <a:latin typeface="IBM Plex Sans" panose="020B0503050203000203" pitchFamily="34" charset="0"/>
              </a:defRPr>
            </a:lvl2pPr>
            <a:lvl3pPr>
              <a:buClrTx/>
              <a:defRPr b="0" i="0">
                <a:solidFill>
                  <a:schemeClr val="tx1"/>
                </a:solidFill>
                <a:latin typeface="IBM Plex Sans" panose="020B0503050203000203" pitchFamily="34" charset="0"/>
              </a:defRPr>
            </a:lvl3pPr>
            <a:lvl4pPr>
              <a:buClrTx/>
              <a:defRPr b="0" i="0">
                <a:solidFill>
                  <a:schemeClr val="tx1"/>
                </a:solidFill>
                <a:latin typeface="IBM Plex Sans" panose="020B0503050203000203" pitchFamily="34" charset="0"/>
              </a:defRPr>
            </a:lvl4pPr>
            <a:lvl5pPr>
              <a:buClrTx/>
              <a:defRPr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80160"/>
            <a:ext cx="1837944" cy="3206750"/>
          </a:xfrm>
        </p:spPr>
        <p:txBody>
          <a:bodyPr/>
          <a:lstStyle>
            <a:lvl1pPr>
              <a:buClrTx/>
              <a:defRPr b="0" i="0">
                <a:solidFill>
                  <a:schemeClr val="tx1"/>
                </a:solidFill>
                <a:latin typeface="IBM Plex Sans" panose="020B0503050203000203" pitchFamily="34" charset="0"/>
              </a:defRPr>
            </a:lvl1pPr>
            <a:lvl2pPr>
              <a:buClrTx/>
              <a:defRPr b="0" i="0">
                <a:solidFill>
                  <a:schemeClr val="tx1"/>
                </a:solidFill>
                <a:latin typeface="IBM Plex Sans" panose="020B0503050203000203" pitchFamily="34" charset="0"/>
              </a:defRPr>
            </a:lvl2pPr>
            <a:lvl3pPr>
              <a:buClrTx/>
              <a:defRPr b="0" i="0">
                <a:solidFill>
                  <a:schemeClr val="tx1"/>
                </a:solidFill>
                <a:latin typeface="IBM Plex Sans" panose="020B0503050203000203" pitchFamily="34" charset="0"/>
              </a:defRPr>
            </a:lvl3pPr>
            <a:lvl4pPr>
              <a:buClrTx/>
              <a:defRPr b="0" i="0">
                <a:solidFill>
                  <a:schemeClr val="tx1"/>
                </a:solidFill>
                <a:latin typeface="IBM Plex Sans" panose="020B0503050203000203" pitchFamily="34" charset="0"/>
              </a:defRPr>
            </a:lvl4pPr>
            <a:lvl5pPr>
              <a:buClrTx/>
              <a:defRPr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91456" y="1280160"/>
            <a:ext cx="1837944" cy="3206750"/>
          </a:xfrm>
        </p:spPr>
        <p:txBody>
          <a:bodyPr/>
          <a:lstStyle>
            <a:lvl1pPr>
              <a:buClrTx/>
              <a:defRPr b="0" i="0">
                <a:solidFill>
                  <a:schemeClr val="tx1"/>
                </a:solidFill>
                <a:latin typeface="IBM Plex Sans" panose="020B0503050203000203" pitchFamily="34" charset="0"/>
              </a:defRPr>
            </a:lvl1pPr>
            <a:lvl2pPr>
              <a:buClrTx/>
              <a:defRPr b="0" i="0">
                <a:solidFill>
                  <a:schemeClr val="tx1"/>
                </a:solidFill>
                <a:latin typeface="IBM Plex Sans" panose="020B0503050203000203" pitchFamily="34" charset="0"/>
              </a:defRPr>
            </a:lvl2pPr>
            <a:lvl3pPr>
              <a:buClrTx/>
              <a:defRPr b="0" i="0">
                <a:solidFill>
                  <a:schemeClr val="tx1"/>
                </a:solidFill>
                <a:latin typeface="IBM Plex Sans" panose="020B0503050203000203" pitchFamily="34" charset="0"/>
              </a:defRPr>
            </a:lvl3pPr>
            <a:lvl4pPr>
              <a:buClrTx/>
              <a:defRPr b="0" i="0">
                <a:solidFill>
                  <a:schemeClr val="tx1"/>
                </a:solidFill>
                <a:latin typeface="IBM Plex Sans" panose="020B0503050203000203" pitchFamily="34" charset="0"/>
              </a:defRPr>
            </a:lvl4pPr>
            <a:lvl5pPr>
              <a:buClrTx/>
              <a:defRPr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77456" y="1280160"/>
            <a:ext cx="1837944" cy="3206750"/>
          </a:xfrm>
        </p:spPr>
        <p:txBody>
          <a:bodyPr/>
          <a:lstStyle>
            <a:lvl1pPr>
              <a:buClrTx/>
              <a:defRPr b="0" i="0">
                <a:solidFill>
                  <a:schemeClr val="tx1"/>
                </a:solidFill>
                <a:latin typeface="IBM Plex Sans" panose="020B0503050203000203" pitchFamily="34" charset="0"/>
              </a:defRPr>
            </a:lvl1pPr>
            <a:lvl2pPr>
              <a:buClrTx/>
              <a:defRPr b="0" i="0">
                <a:solidFill>
                  <a:schemeClr val="tx1"/>
                </a:solidFill>
                <a:latin typeface="IBM Plex Sans" panose="020B0503050203000203" pitchFamily="34" charset="0"/>
              </a:defRPr>
            </a:lvl2pPr>
            <a:lvl3pPr>
              <a:buClrTx/>
              <a:defRPr b="0" i="0">
                <a:solidFill>
                  <a:schemeClr val="tx1"/>
                </a:solidFill>
                <a:latin typeface="IBM Plex Sans" panose="020B0503050203000203" pitchFamily="34" charset="0"/>
              </a:defRPr>
            </a:lvl3pPr>
            <a:lvl4pPr>
              <a:buClrTx/>
              <a:defRPr b="0" i="0">
                <a:solidFill>
                  <a:schemeClr val="tx1"/>
                </a:solidFill>
                <a:latin typeface="IBM Plex Sans" panose="020B0503050203000203" pitchFamily="34" charset="0"/>
              </a:defRPr>
            </a:lvl4pPr>
            <a:lvl5pPr>
              <a:buClrTx/>
              <a:defRPr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927625B-AC91-8043-8B2A-CF393C04A875}"/>
              </a:ext>
            </a:extLst>
          </p:cNvPr>
          <p:cNvSpPr>
            <a:spLocks noGrp="1"/>
          </p:cNvSpPr>
          <p:nvPr>
            <p:ph type="ftr" sz="quarter" idx="16"/>
          </p:nvPr>
        </p:nvSpPr>
        <p:spPr/>
        <p:txBody>
          <a:bodyPr/>
          <a:lstStyle>
            <a:lvl1pPr>
              <a:defRPr>
                <a:solidFill>
                  <a:srgbClr val="6F6F6F"/>
                </a:solidFill>
              </a:defRPr>
            </a:lvl1pPr>
          </a:lstStyle>
          <a:p>
            <a:r>
              <a:rPr lang="en-US"/>
              <a:t>IBM Security / © 2022 IBM Corporation</a:t>
            </a:r>
            <a:endParaRPr lang="en-US" dirty="0"/>
          </a:p>
        </p:txBody>
      </p:sp>
      <p:sp>
        <p:nvSpPr>
          <p:cNvPr id="7" name="Slide Number Placeholder 6">
            <a:extLst>
              <a:ext uri="{FF2B5EF4-FFF2-40B4-BE49-F238E27FC236}">
                <a16:creationId xmlns:a16="http://schemas.microsoft.com/office/drawing/2014/main" id="{6A910D16-5ACA-9B42-88D9-9E03D0CDA876}"/>
              </a:ext>
            </a:extLst>
          </p:cNvPr>
          <p:cNvSpPr>
            <a:spLocks noGrp="1"/>
          </p:cNvSpPr>
          <p:nvPr>
            <p:ph type="sldNum" sz="quarter" idx="17"/>
          </p:nvPr>
        </p:nvSpPr>
        <p:spPr/>
        <p:txBody>
          <a:bodyPr/>
          <a:lstStyle>
            <a:lvl1pPr>
              <a:defRPr>
                <a:solidFill>
                  <a:srgbClr val="6F6F6F"/>
                </a:solidFill>
              </a:defRPr>
            </a:lvl1pPr>
          </a:lstStyle>
          <a:p>
            <a:fld id="{59395FB3-9C97-154F-86B2-7E381B951268}" type="slidenum">
              <a:rPr lang="en-US" smtClean="0"/>
              <a:pPr/>
              <a:t>‹#›</a:t>
            </a:fld>
            <a:endParaRPr lang="en-US" dirty="0"/>
          </a:p>
        </p:txBody>
      </p:sp>
      <p:sp>
        <p:nvSpPr>
          <p:cNvPr id="3" name="Title 2">
            <a:extLst>
              <a:ext uri="{FF2B5EF4-FFF2-40B4-BE49-F238E27FC236}">
                <a16:creationId xmlns:a16="http://schemas.microsoft.com/office/drawing/2014/main" id="{5FE0DB3A-3845-8C4D-83D4-AB082E7B7B9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012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8600" y="1276350"/>
            <a:ext cx="1828800" cy="3219450"/>
          </a:xfrm>
        </p:spPr>
        <p:txBody>
          <a:bodyPr/>
          <a:lstStyle>
            <a:lvl1pPr>
              <a:defRPr b="0" i="0">
                <a:solidFill>
                  <a:schemeClr val="tx1"/>
                </a:solidFill>
                <a:latin typeface="IBM Plex Sans" panose="020B0503050203000203" pitchFamily="34" charset="0"/>
              </a:defRPr>
            </a:lvl1pPr>
            <a:lvl2pPr>
              <a:buClrTx/>
              <a:defRPr b="0" i="0">
                <a:solidFill>
                  <a:schemeClr val="tx1"/>
                </a:solidFill>
                <a:latin typeface="IBM Plex Sans" panose="020B0503050203000203" pitchFamily="34" charset="0"/>
              </a:defRPr>
            </a:lvl2pPr>
            <a:lvl3pPr>
              <a:buClrTx/>
              <a:defRPr b="0" i="0">
                <a:solidFill>
                  <a:schemeClr val="tx1"/>
                </a:solidFill>
                <a:latin typeface="IBM Plex Sans" panose="020B0503050203000203" pitchFamily="34" charset="0"/>
              </a:defRPr>
            </a:lvl3pPr>
            <a:lvl4pPr>
              <a:buClrTx/>
              <a:defRPr b="0" i="0">
                <a:solidFill>
                  <a:schemeClr val="tx1"/>
                </a:solidFill>
                <a:latin typeface="IBM Plex Sans" panose="020B0503050203000203" pitchFamily="34" charset="0"/>
              </a:defRPr>
            </a:lvl4pPr>
            <a:lvl5pPr>
              <a:buClrTx/>
              <a:defRPr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0FA236AA-5D60-EE4D-BA98-40B29F04852D}"/>
              </a:ext>
            </a:extLst>
          </p:cNvPr>
          <p:cNvSpPr>
            <a:spLocks noGrp="1"/>
          </p:cNvSpPr>
          <p:nvPr>
            <p:ph type="ftr" sz="quarter" idx="13"/>
          </p:nvPr>
        </p:nvSpPr>
        <p:spPr/>
        <p:txBody>
          <a:bodyPr/>
          <a:lstStyle>
            <a:lvl1pPr>
              <a:defRPr>
                <a:solidFill>
                  <a:srgbClr val="6F6F6F"/>
                </a:solidFill>
              </a:defRPr>
            </a:lvl1pPr>
          </a:lstStyle>
          <a:p>
            <a:r>
              <a:rPr lang="en-US"/>
              <a:t>IBM Security / © 2022 IBM Corporation</a:t>
            </a:r>
            <a:endParaRPr lang="en-US" dirty="0"/>
          </a:p>
        </p:txBody>
      </p:sp>
      <p:sp>
        <p:nvSpPr>
          <p:cNvPr id="7" name="Slide Number Placeholder 6">
            <a:extLst>
              <a:ext uri="{FF2B5EF4-FFF2-40B4-BE49-F238E27FC236}">
                <a16:creationId xmlns:a16="http://schemas.microsoft.com/office/drawing/2014/main" id="{556B7EE4-F672-F74C-9D5F-E49650B91BDC}"/>
              </a:ext>
            </a:extLst>
          </p:cNvPr>
          <p:cNvSpPr>
            <a:spLocks noGrp="1"/>
          </p:cNvSpPr>
          <p:nvPr>
            <p:ph type="sldNum" sz="quarter" idx="14"/>
          </p:nvPr>
        </p:nvSpPr>
        <p:spPr/>
        <p:txBody>
          <a:bodyPr/>
          <a:lstStyle>
            <a:lvl1pPr>
              <a:defRPr>
                <a:solidFill>
                  <a:srgbClr val="6F6F6F"/>
                </a:solidFill>
              </a:defRPr>
            </a:lvl1pPr>
          </a:lstStyle>
          <a:p>
            <a:fld id="{59395FB3-9C97-154F-86B2-7E381B951268}" type="slidenum">
              <a:rPr lang="en-US" smtClean="0"/>
              <a:pPr/>
              <a:t>‹#›</a:t>
            </a:fld>
            <a:endParaRPr lang="en-US" dirty="0"/>
          </a:p>
        </p:txBody>
      </p:sp>
      <p:sp>
        <p:nvSpPr>
          <p:cNvPr id="3" name="Title 2">
            <a:extLst>
              <a:ext uri="{FF2B5EF4-FFF2-40B4-BE49-F238E27FC236}">
                <a16:creationId xmlns:a16="http://schemas.microsoft.com/office/drawing/2014/main" id="{98FF6A64-6B02-B04C-A724-47D095DA788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6" name="Table Placeholder 5">
            <a:extLst>
              <a:ext uri="{FF2B5EF4-FFF2-40B4-BE49-F238E27FC236}">
                <a16:creationId xmlns:a16="http://schemas.microsoft.com/office/drawing/2014/main" id="{8D979E40-0450-344E-A8D6-38445E8367C2}"/>
              </a:ext>
            </a:extLst>
          </p:cNvPr>
          <p:cNvSpPr>
            <a:spLocks noGrp="1"/>
          </p:cNvSpPr>
          <p:nvPr>
            <p:ph type="tbl" sz="quarter" idx="12"/>
          </p:nvPr>
        </p:nvSpPr>
        <p:spPr>
          <a:xfrm>
            <a:off x="2514600" y="238125"/>
            <a:ext cx="6400800" cy="4262438"/>
          </a:xfrm>
        </p:spPr>
        <p:txBody>
          <a:bodyPr/>
          <a:lstStyle>
            <a:lvl1pPr>
              <a:defRPr b="0" i="0">
                <a:solidFill>
                  <a:schemeClr val="tx1"/>
                </a:solidFill>
                <a:latin typeface="IBM Plex Sans" panose="020B0503050203000203" pitchFamily="34" charset="0"/>
              </a:defRPr>
            </a:lvl1pPr>
          </a:lstStyle>
          <a:p>
            <a:r>
              <a:rPr lang="en-US"/>
              <a:t>Click icon to add table</a:t>
            </a:r>
            <a:endParaRPr lang="en-US" dirty="0"/>
          </a:p>
        </p:txBody>
      </p:sp>
      <p:sp>
        <p:nvSpPr>
          <p:cNvPr id="5" name="Footer Placeholder 4">
            <a:extLst>
              <a:ext uri="{FF2B5EF4-FFF2-40B4-BE49-F238E27FC236}">
                <a16:creationId xmlns:a16="http://schemas.microsoft.com/office/drawing/2014/main" id="{7253A75D-B0A9-6940-8B2A-DC232B5708DF}"/>
              </a:ext>
            </a:extLst>
          </p:cNvPr>
          <p:cNvSpPr>
            <a:spLocks noGrp="1"/>
          </p:cNvSpPr>
          <p:nvPr>
            <p:ph type="ftr" sz="quarter" idx="13"/>
          </p:nvPr>
        </p:nvSpPr>
        <p:spPr/>
        <p:txBody>
          <a:bodyPr/>
          <a:lstStyle>
            <a:lvl1pPr>
              <a:defRPr>
                <a:solidFill>
                  <a:srgbClr val="6F6F6F"/>
                </a:solidFill>
              </a:defRPr>
            </a:lvl1pPr>
          </a:lstStyle>
          <a:p>
            <a:r>
              <a:rPr lang="en-US"/>
              <a:t>IBM Security / © 2022 IBM Corporation</a:t>
            </a:r>
            <a:endParaRPr lang="en-US" dirty="0"/>
          </a:p>
        </p:txBody>
      </p:sp>
      <p:sp>
        <p:nvSpPr>
          <p:cNvPr id="7" name="Slide Number Placeholder 6">
            <a:extLst>
              <a:ext uri="{FF2B5EF4-FFF2-40B4-BE49-F238E27FC236}">
                <a16:creationId xmlns:a16="http://schemas.microsoft.com/office/drawing/2014/main" id="{68AB8D51-7C43-3A4B-A8BA-24D68CF4927D}"/>
              </a:ext>
            </a:extLst>
          </p:cNvPr>
          <p:cNvSpPr>
            <a:spLocks noGrp="1"/>
          </p:cNvSpPr>
          <p:nvPr>
            <p:ph type="sldNum" sz="quarter" idx="14"/>
          </p:nvPr>
        </p:nvSpPr>
        <p:spPr/>
        <p:txBody>
          <a:bodyPr/>
          <a:lstStyle>
            <a:lvl1pPr>
              <a:defRPr>
                <a:solidFill>
                  <a:srgbClr val="6F6F6F"/>
                </a:solidFill>
              </a:defRPr>
            </a:lvl1pPr>
          </a:lstStyle>
          <a:p>
            <a:fld id="{59395FB3-9C97-154F-86B2-7E381B951268}" type="slidenum">
              <a:rPr lang="en-US" smtClean="0"/>
              <a:pPr/>
              <a:t>‹#›</a:t>
            </a:fld>
            <a:endParaRPr lang="en-US" dirty="0"/>
          </a:p>
        </p:txBody>
      </p:sp>
      <p:sp>
        <p:nvSpPr>
          <p:cNvPr id="3" name="Title 2">
            <a:extLst>
              <a:ext uri="{FF2B5EF4-FFF2-40B4-BE49-F238E27FC236}">
                <a16:creationId xmlns:a16="http://schemas.microsoft.com/office/drawing/2014/main" id="{38329CC6-7296-8445-AA98-96A731B052DD}"/>
              </a:ext>
            </a:extLst>
          </p:cNvPr>
          <p:cNvSpPr>
            <a:spLocks noGrp="1"/>
          </p:cNvSpPr>
          <p:nvPr>
            <p:ph type="title"/>
          </p:nvPr>
        </p:nvSpPr>
        <p:spPr>
          <a:xfrm>
            <a:off x="210311" y="201168"/>
            <a:ext cx="2068865" cy="332399"/>
          </a:xfrm>
        </p:spPr>
        <p:txBody>
          <a:bodyPr/>
          <a:lstStyle/>
          <a:p>
            <a:r>
              <a:rPr lang="en-US"/>
              <a:t>Click to edit Master title style</a:t>
            </a:r>
            <a:endParaRPr lang="en-US" dirty="0"/>
          </a:p>
        </p:txBody>
      </p:sp>
    </p:spTree>
    <p:extLst>
      <p:ext uri="{BB962C8B-B14F-4D97-AF65-F5344CB8AC3E}">
        <p14:creationId xmlns:p14="http://schemas.microsoft.com/office/powerpoint/2010/main" val="27921844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1" y="201168"/>
            <a:ext cx="6419077" cy="3323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5" name="Text Placeholder 4"/>
          <p:cNvSpPr>
            <a:spLocks noGrp="1"/>
          </p:cNvSpPr>
          <p:nvPr>
            <p:ph type="body" idx="1"/>
          </p:nvPr>
        </p:nvSpPr>
        <p:spPr>
          <a:xfrm>
            <a:off x="228599" y="1276351"/>
            <a:ext cx="4123943" cy="32194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p:cNvSpPr>
            <a:spLocks noGrp="1"/>
          </p:cNvSpPr>
          <p:nvPr>
            <p:ph type="sldNum" sz="quarter" idx="4"/>
          </p:nvPr>
        </p:nvSpPr>
        <p:spPr>
          <a:xfrm>
            <a:off x="8815946" y="4825077"/>
            <a:ext cx="99386" cy="92333"/>
          </a:xfrm>
          <a:prstGeom prst="rect">
            <a:avLst/>
          </a:prstGeom>
        </p:spPr>
        <p:txBody>
          <a:bodyPr vert="horz" wrap="none" lIns="0" tIns="0" rIns="0" bIns="0" rtlCol="0" anchor="ctr" anchorCtr="0">
            <a:spAutoFit/>
          </a:bodyPr>
          <a:lstStyle>
            <a:lvl1pPr algn="r">
              <a:defRPr sz="600" b="0" i="0">
                <a:solidFill>
                  <a:srgbClr val="868D95"/>
                </a:solidFill>
                <a:latin typeface="IBM Plex Sans Light" panose="020B0403050203000203" pitchFamily="34" charset="77"/>
              </a:defRPr>
            </a:lvl1pPr>
          </a:lstStyle>
          <a:p>
            <a:fld id="{59395FB3-9C97-154F-86B2-7E381B951268}" type="slidenum">
              <a:rPr lang="en-US" smtClean="0"/>
              <a:pPr/>
              <a:t>‹#›</a:t>
            </a:fld>
            <a:endParaRPr lang="en-US" dirty="0"/>
          </a:p>
        </p:txBody>
      </p:sp>
      <p:grpSp>
        <p:nvGrpSpPr>
          <p:cNvPr id="6" name="Group 5">
            <a:extLst>
              <a:ext uri="{FF2B5EF4-FFF2-40B4-BE49-F238E27FC236}">
                <a16:creationId xmlns:a16="http://schemas.microsoft.com/office/drawing/2014/main" id="{6282FD61-4E0D-9C49-8626-D0382824EAA0}"/>
              </a:ext>
            </a:extLst>
          </p:cNvPr>
          <p:cNvGrpSpPr/>
          <p:nvPr userDrawn="1"/>
        </p:nvGrpSpPr>
        <p:grpSpPr>
          <a:xfrm>
            <a:off x="-109730" y="-109728"/>
            <a:ext cx="9364220" cy="5364480"/>
            <a:chOff x="-109730" y="-109728"/>
            <a:chExt cx="9364220" cy="5364480"/>
          </a:xfrm>
        </p:grpSpPr>
        <p:grpSp>
          <p:nvGrpSpPr>
            <p:cNvPr id="60" name="Group 59"/>
            <p:cNvGrpSpPr/>
            <p:nvPr userDrawn="1"/>
          </p:nvGrpSpPr>
          <p:grpSpPr>
            <a:xfrm>
              <a:off x="228600" y="-109728"/>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3312"/>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73" name="Straight Connector 72"/>
            <p:cNvCxnSpPr/>
            <p:nvPr userDrawn="1"/>
          </p:nvCxnSpPr>
          <p:spPr bwMode="auto">
            <a:xfrm flipH="1">
              <a:off x="-109730" y="654558"/>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a:cxnSpLocks/>
            </p:cNvCxnSpPr>
            <p:nvPr userDrawn="1"/>
          </p:nvCxnSpPr>
          <p:spPr bwMode="auto">
            <a:xfrm flipH="1">
              <a:off x="-109730" y="127635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301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1752"/>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1030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5038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5038"/>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850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962"/>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p:cNvCxnSpPr/>
            <p:nvPr userDrawn="1"/>
          </p:nvCxnSpPr>
          <p:spPr bwMode="auto">
            <a:xfrm flipH="1">
              <a:off x="9163050" y="654558"/>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9163050" y="127635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9163050" y="19301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9163050" y="25702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9163050" y="321030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9163050" y="385038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9163050" y="4495038"/>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9163050" y="23850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9163050" y="49019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 name="Footer Placeholder 2">
            <a:extLst>
              <a:ext uri="{FF2B5EF4-FFF2-40B4-BE49-F238E27FC236}">
                <a16:creationId xmlns:a16="http://schemas.microsoft.com/office/drawing/2014/main" id="{7BF6398D-7806-1B44-8D41-15A98F113185}"/>
              </a:ext>
            </a:extLst>
          </p:cNvPr>
          <p:cNvSpPr>
            <a:spLocks noGrp="1"/>
          </p:cNvSpPr>
          <p:nvPr userDrawn="1">
            <p:ph type="ftr" sz="quarter" idx="3"/>
          </p:nvPr>
        </p:nvSpPr>
        <p:spPr>
          <a:xfrm>
            <a:off x="228599" y="4825970"/>
            <a:ext cx="1916722" cy="91440"/>
          </a:xfrm>
          <a:prstGeom prst="rect">
            <a:avLst/>
          </a:prstGeom>
        </p:spPr>
        <p:txBody>
          <a:bodyPr vert="horz" wrap="none" lIns="0" tIns="0" rIns="0" bIns="0" rtlCol="0" anchor="ctr" anchorCtr="0">
            <a:noAutofit/>
          </a:bodyPr>
          <a:lstStyle>
            <a:lvl1pPr>
              <a:defRPr lang="en-US" sz="600" b="0" i="0">
                <a:solidFill>
                  <a:srgbClr val="868D95"/>
                </a:solidFill>
                <a:latin typeface="IBM Plex Sans Light" panose="020B0403050203000203" pitchFamily="34" charset="77"/>
              </a:defRPr>
            </a:lvl1pPr>
          </a:lstStyle>
          <a:p>
            <a:r>
              <a:rPr lang="en-US"/>
              <a:t>IBM Security / © 2022 IBM Corporation</a:t>
            </a:r>
            <a:endParaRPr lang="en-US" dirty="0"/>
          </a:p>
        </p:txBody>
      </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4075" r:id="rId1"/>
    <p:sldLayoutId id="2147484002" r:id="rId2"/>
    <p:sldLayoutId id="2147483978" r:id="rId3"/>
    <p:sldLayoutId id="2147484123" r:id="rId4"/>
    <p:sldLayoutId id="2147484122" r:id="rId5"/>
    <p:sldLayoutId id="2147484129" r:id="rId6"/>
    <p:sldLayoutId id="2147483835" r:id="rId7"/>
    <p:sldLayoutId id="2147483850" r:id="rId8"/>
    <p:sldLayoutId id="2147483988" r:id="rId9"/>
    <p:sldLayoutId id="2147483845" r:id="rId10"/>
    <p:sldLayoutId id="2147483851" r:id="rId11"/>
    <p:sldLayoutId id="2147484114" r:id="rId12"/>
    <p:sldLayoutId id="2147483980" r:id="rId13"/>
    <p:sldLayoutId id="2147483979" r:id="rId14"/>
    <p:sldLayoutId id="2147483827" r:id="rId15"/>
    <p:sldLayoutId id="2147483836" r:id="rId16"/>
    <p:sldLayoutId id="2147483840" r:id="rId17"/>
    <p:sldLayoutId id="2147483828" r:id="rId18"/>
    <p:sldLayoutId id="2147483977" r:id="rId19"/>
    <p:sldLayoutId id="2147484048" r:id="rId20"/>
    <p:sldLayoutId id="2147483843" r:id="rId21"/>
    <p:sldLayoutId id="2147483848" r:id="rId22"/>
    <p:sldLayoutId id="2147484121" r:id="rId23"/>
    <p:sldLayoutId id="2147483854" r:id="rId24"/>
    <p:sldLayoutId id="2147483855" r:id="rId25"/>
    <p:sldLayoutId id="2147483832" r:id="rId26"/>
    <p:sldLayoutId id="2147484126" r:id="rId27"/>
    <p:sldLayoutId id="2147483830" r:id="rId28"/>
    <p:sldLayoutId id="2147484115" r:id="rId29"/>
    <p:sldLayoutId id="2147483962" r:id="rId30"/>
    <p:sldLayoutId id="2147484119" r:id="rId31"/>
    <p:sldLayoutId id="2147483826" r:id="rId32"/>
    <p:sldLayoutId id="2147484127" r:id="rId33"/>
    <p:sldLayoutId id="2147484128" r:id="rId34"/>
    <p:sldLayoutId id="2147484125" r:id="rId35"/>
    <p:sldLayoutId id="2147483856" r:id="rId36"/>
    <p:sldLayoutId id="2147483857" r:id="rId37"/>
  </p:sldLayoutIdLst>
  <p:hf hdr="0" dt="0"/>
  <p:txStyles>
    <p:title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200"/>
        </a:spcBef>
        <a:spcAft>
          <a:spcPct val="0"/>
        </a:spcAft>
        <a:buClr>
          <a:srgbClr val="6D6E70"/>
        </a:buClr>
        <a:buSzPct val="90000"/>
        <a:buFont typeface="Wingdings" pitchFamily="2" charset="2"/>
        <a:buNone/>
        <a:defRPr sz="1400" b="0" i="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1450" algn="l" rtl="0" eaLnBrk="1" fontAlgn="base" hangingPunct="1">
        <a:lnSpc>
          <a:spcPct val="100000"/>
        </a:lnSpc>
        <a:spcBef>
          <a:spcPts val="1200"/>
        </a:spcBef>
        <a:spcAft>
          <a:spcPct val="0"/>
        </a:spcAft>
        <a:buClrTx/>
        <a:buSzPct val="100000"/>
        <a:buFont typeface="System Font Regular"/>
        <a:buChar char="–"/>
        <a:tabLst/>
        <a:defRPr sz="1400" b="0" i="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41288" algn="l" rtl="0" eaLnBrk="1" fontAlgn="base" hangingPunct="1">
        <a:lnSpc>
          <a:spcPct val="100000"/>
        </a:lnSpc>
        <a:spcBef>
          <a:spcPts val="1200"/>
        </a:spcBef>
        <a:spcAft>
          <a:spcPct val="0"/>
        </a:spcAft>
        <a:buClrTx/>
        <a:buSzPct val="100000"/>
        <a:buFont typeface="Arial" panose="020B0604020202020204" pitchFamily="34" charset="0"/>
        <a:buChar char="•"/>
        <a:tabLst/>
        <a:defRPr sz="1400" b="0" i="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93675" algn="l" rtl="0" eaLnBrk="1" fontAlgn="base" hangingPunct="1">
        <a:lnSpc>
          <a:spcPct val="100000"/>
        </a:lnSpc>
        <a:spcBef>
          <a:spcPts val="1200"/>
        </a:spcBef>
        <a:spcAft>
          <a:spcPct val="0"/>
        </a:spcAft>
        <a:buClrTx/>
        <a:buSzPct val="100000"/>
        <a:buFont typeface="System Font Regular"/>
        <a:buChar char="»"/>
        <a:tabLst/>
        <a:defRPr sz="1400" b="0" i="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1450" algn="l" rtl="0" eaLnBrk="1" fontAlgn="base" hangingPunct="1">
        <a:lnSpc>
          <a:spcPct val="100000"/>
        </a:lnSpc>
        <a:spcBef>
          <a:spcPts val="1200"/>
        </a:spcBef>
        <a:spcAft>
          <a:spcPct val="0"/>
        </a:spcAft>
        <a:buClrTx/>
        <a:buFont typeface="System Font Regular"/>
        <a:buChar char="–"/>
        <a:tabLst/>
        <a:defRPr sz="1400" b="0" i="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p15:clr>
            <a:srgbClr val="F26B43"/>
          </p15:clr>
        </p15:guide>
        <p15:guide id="3" pos="5616">
          <p15:clr>
            <a:srgbClr val="F26B43"/>
          </p15:clr>
        </p15:guide>
        <p15:guide id="4" orient="horz" pos="2832" userDrawn="1">
          <p15:clr>
            <a:srgbClr val="F26B43"/>
          </p15:clr>
        </p15:guide>
        <p15:guide id="5" orient="horz" pos="3088" userDrawn="1">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20" userDrawn="1">
          <p15:clr>
            <a:srgbClr val="F26B43"/>
          </p15:clr>
        </p15:guide>
        <p15:guide id="18" orient="horz" pos="1620">
          <p15:clr>
            <a:srgbClr val="F26B43"/>
          </p15:clr>
        </p15:guide>
        <p15:guide id="19" orient="horz" pos="1212" userDrawn="1">
          <p15:clr>
            <a:srgbClr val="F26B43"/>
          </p15:clr>
        </p15:guide>
        <p15:guide id="20" orient="horz" pos="2022" userDrawn="1">
          <p15:clr>
            <a:srgbClr val="F26B43"/>
          </p15:clr>
        </p15:guide>
        <p15:guide id="21" orient="horz" pos="2424" userDrawn="1">
          <p15:clr>
            <a:srgbClr val="F26B43"/>
          </p15:clr>
        </p15:guide>
        <p15:guide id="22" orient="horz" pos="80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dafthack/MSOLSpray" TargetMode="External"/><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hyperlink" Target="https://github.com/Raikia/UhOh365" TargetMode="External"/><Relationship Id="rId4" Type="http://schemas.openxmlformats.org/officeDocument/2006/relationships/hyperlink" Target="https://github.com/BarrelTit0r/o365enu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utodiscover-s.outlook.com/autodiscover/autodiscover.x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659B-67F7-DC44-9AFC-E37F75135431}"/>
              </a:ext>
            </a:extLst>
          </p:cNvPr>
          <p:cNvSpPr>
            <a:spLocks noGrp="1"/>
          </p:cNvSpPr>
          <p:nvPr>
            <p:ph type="title"/>
          </p:nvPr>
        </p:nvSpPr>
        <p:spPr>
          <a:xfrm>
            <a:off x="210312" y="201168"/>
            <a:ext cx="4142232" cy="1717393"/>
          </a:xfrm>
        </p:spPr>
        <p:txBody>
          <a:bodyPr/>
          <a:lstStyle/>
          <a:p>
            <a:r>
              <a:rPr lang="en-US" dirty="0"/>
              <a:t>User Enumeration Via Correlated Response Analysis Against Office365</a:t>
            </a:r>
            <a:br>
              <a:rPr lang="en-US" dirty="0"/>
            </a:br>
            <a:br>
              <a:rPr lang="en-US" dirty="0"/>
            </a:br>
            <a:r>
              <a:rPr lang="en-US" sz="1400" b="1" dirty="0">
                <a:solidFill>
                  <a:srgbClr val="FFFFFF"/>
                </a:solidFill>
                <a:latin typeface="IBM Plex Sans" panose="020B0503050203000203" pitchFamily="34" charset="0"/>
                <a:ea typeface="+mn-ea"/>
                <a:cs typeface="+mn-cs"/>
              </a:rPr>
              <a:t>Ellis Springe</a:t>
            </a:r>
            <a:br>
              <a:rPr lang="en-US" dirty="0"/>
            </a:br>
            <a:r>
              <a:rPr lang="en-US" sz="1400" dirty="0">
                <a:solidFill>
                  <a:srgbClr val="FFFFFF"/>
                </a:solidFill>
                <a:ea typeface="+mn-ea"/>
                <a:cs typeface="+mn-cs"/>
              </a:rPr>
              <a:t>Adversary Simulation, IBM X-Force Red</a:t>
            </a:r>
          </a:p>
        </p:txBody>
      </p:sp>
    </p:spTree>
    <p:extLst>
      <p:ext uri="{BB962C8B-B14F-4D97-AF65-F5344CB8AC3E}">
        <p14:creationId xmlns:p14="http://schemas.microsoft.com/office/powerpoint/2010/main" val="143591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F33A54A3-895C-1D42-A431-C6EB9FA3496D}"/>
              </a:ext>
            </a:extLst>
          </p:cNvPr>
          <p:cNvSpPr txBox="1">
            <a:spLocks/>
          </p:cNvSpPr>
          <p:nvPr/>
        </p:nvSpPr>
        <p:spPr>
          <a:xfrm>
            <a:off x="218973" y="442424"/>
            <a:ext cx="8706053" cy="1283383"/>
          </a:xfrm>
          <a:prstGeom prst="rect">
            <a:avLst/>
          </a:prstGeom>
        </p:spPr>
        <p:txBody>
          <a:bodyPr/>
          <a:lstStyle>
            <a:lvl1pPr marL="0" indent="0" algn="l" rtl="0" eaLnBrk="1" fontAlgn="base" hangingPunct="1">
              <a:lnSpc>
                <a:spcPct val="100000"/>
              </a:lnSpc>
              <a:spcBef>
                <a:spcPts val="1200"/>
              </a:spcBef>
              <a:spcAft>
                <a:spcPct val="0"/>
              </a:spcAft>
              <a:buClr>
                <a:srgbClr val="6D6E70"/>
              </a:buClr>
              <a:buSzPct val="90000"/>
              <a:buFont typeface="Wingdings" pitchFamily="2" charset="2"/>
              <a:buNone/>
              <a:defRPr sz="1400" b="0" i="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1450" algn="l" rtl="0" eaLnBrk="1" fontAlgn="base" hangingPunct="1">
              <a:lnSpc>
                <a:spcPct val="100000"/>
              </a:lnSpc>
              <a:spcBef>
                <a:spcPts val="1200"/>
              </a:spcBef>
              <a:spcAft>
                <a:spcPct val="0"/>
              </a:spcAft>
              <a:buClrTx/>
              <a:buSzPct val="100000"/>
              <a:buFont typeface="System Font Regular"/>
              <a:buChar char="–"/>
              <a:tabLst/>
              <a:defRPr sz="1400" b="0" i="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41288" algn="l" rtl="0" eaLnBrk="1" fontAlgn="base" hangingPunct="1">
              <a:lnSpc>
                <a:spcPct val="100000"/>
              </a:lnSpc>
              <a:spcBef>
                <a:spcPts val="1200"/>
              </a:spcBef>
              <a:spcAft>
                <a:spcPct val="0"/>
              </a:spcAft>
              <a:buClrTx/>
              <a:buSzPct val="100000"/>
              <a:buFont typeface="Arial" panose="020B0604020202020204" pitchFamily="34" charset="0"/>
              <a:buChar char="•"/>
              <a:tabLst/>
              <a:defRPr sz="1400" b="0" i="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93675" algn="l" rtl="0" eaLnBrk="1" fontAlgn="base" hangingPunct="1">
              <a:lnSpc>
                <a:spcPct val="100000"/>
              </a:lnSpc>
              <a:spcBef>
                <a:spcPts val="1200"/>
              </a:spcBef>
              <a:spcAft>
                <a:spcPct val="0"/>
              </a:spcAft>
              <a:buClrTx/>
              <a:buSzPct val="100000"/>
              <a:buFont typeface="System Font Regular"/>
              <a:buChar char="»"/>
              <a:tabLst/>
              <a:defRPr sz="1400" b="0" i="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1450" algn="l" rtl="0" eaLnBrk="1" fontAlgn="base" hangingPunct="1">
              <a:lnSpc>
                <a:spcPct val="100000"/>
              </a:lnSpc>
              <a:spcBef>
                <a:spcPts val="1200"/>
              </a:spcBef>
              <a:spcAft>
                <a:spcPct val="0"/>
              </a:spcAft>
              <a:buClrTx/>
              <a:buFont typeface="System Font Regular"/>
              <a:buChar char="–"/>
              <a:tabLst/>
              <a:defRPr sz="1400" b="0" i="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r>
              <a:rPr lang="en-US" sz="3600" kern="0" dirty="0">
                <a:solidFill>
                  <a:schemeClr val="bg1"/>
                </a:solidFill>
              </a:rPr>
              <a:t>Thanks for listening</a:t>
            </a:r>
          </a:p>
        </p:txBody>
      </p:sp>
      <p:sp>
        <p:nvSpPr>
          <p:cNvPr id="3" name="TextBox 2">
            <a:extLst>
              <a:ext uri="{FF2B5EF4-FFF2-40B4-BE49-F238E27FC236}">
                <a16:creationId xmlns:a16="http://schemas.microsoft.com/office/drawing/2014/main" id="{BACDD981-B1D9-EE42-A34F-7692D4566EF0}"/>
              </a:ext>
            </a:extLst>
          </p:cNvPr>
          <p:cNvSpPr txBox="1"/>
          <p:nvPr/>
        </p:nvSpPr>
        <p:spPr>
          <a:xfrm>
            <a:off x="1522107" y="636104"/>
            <a:ext cx="0" cy="0"/>
          </a:xfrm>
          <a:prstGeom prst="rect">
            <a:avLst/>
          </a:prstGeom>
        </p:spPr>
        <p:txBody>
          <a:bodyPr vert="horz" wrap="none" lIns="0" tIns="0" rIns="0" bIns="0" rtlCol="0">
            <a:noAutofit/>
          </a:bodyPr>
          <a:lstStyle/>
          <a:p>
            <a:pPr algn="l" defTabSz="914400"/>
            <a:endParaRPr lang="en-US" sz="1400" b="0" i="0" kern="0" dirty="0">
              <a:latin typeface="IBM Plex Sans" panose="020B0503050203000203" pitchFamily="34" charset="0"/>
            </a:endParaRPr>
          </a:p>
        </p:txBody>
      </p:sp>
      <p:sp>
        <p:nvSpPr>
          <p:cNvPr id="4" name="TextBox 3">
            <a:extLst>
              <a:ext uri="{FF2B5EF4-FFF2-40B4-BE49-F238E27FC236}">
                <a16:creationId xmlns:a16="http://schemas.microsoft.com/office/drawing/2014/main" id="{C1D2648F-23EB-CC44-AAE5-E7504CE0A81A}"/>
              </a:ext>
            </a:extLst>
          </p:cNvPr>
          <p:cNvSpPr txBox="1"/>
          <p:nvPr/>
        </p:nvSpPr>
        <p:spPr>
          <a:xfrm>
            <a:off x="1690255" y="214745"/>
            <a:ext cx="0" cy="0"/>
          </a:xfrm>
          <a:prstGeom prst="rect">
            <a:avLst/>
          </a:prstGeom>
        </p:spPr>
        <p:txBody>
          <a:bodyPr vert="horz" wrap="none" lIns="0" tIns="0" rIns="0" bIns="0" rtlCol="0">
            <a:noAutofit/>
          </a:bodyPr>
          <a:lstStyle/>
          <a:p>
            <a:pPr algn="l" defTabSz="914400"/>
            <a:endParaRPr lang="en-US" sz="1400" b="0" i="0" kern="0" dirty="0">
              <a:latin typeface="IBM Plex Sans" panose="020B0503050203000203" pitchFamily="34" charset="0"/>
            </a:endParaRPr>
          </a:p>
        </p:txBody>
      </p:sp>
    </p:spTree>
    <p:extLst>
      <p:ext uri="{BB962C8B-B14F-4D97-AF65-F5344CB8AC3E}">
        <p14:creationId xmlns:p14="http://schemas.microsoft.com/office/powerpoint/2010/main" val="2205568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A88A-2B86-1748-B26A-B45AF212B1DB}"/>
              </a:ext>
            </a:extLst>
          </p:cNvPr>
          <p:cNvSpPr>
            <a:spLocks noGrp="1"/>
          </p:cNvSpPr>
          <p:nvPr>
            <p:ph type="title"/>
          </p:nvPr>
        </p:nvSpPr>
        <p:spPr/>
        <p:txBody>
          <a:bodyPr/>
          <a:lstStyle/>
          <a:p>
            <a:r>
              <a:rPr lang="en-US" dirty="0"/>
              <a:t>Who am I?</a:t>
            </a:r>
          </a:p>
        </p:txBody>
      </p:sp>
      <p:sp>
        <p:nvSpPr>
          <p:cNvPr id="3" name="Footer Placeholder 2">
            <a:extLst>
              <a:ext uri="{FF2B5EF4-FFF2-40B4-BE49-F238E27FC236}">
                <a16:creationId xmlns:a16="http://schemas.microsoft.com/office/drawing/2014/main" id="{C4F7B431-E27C-974C-9CBF-289E1238CE39}"/>
              </a:ext>
            </a:extLst>
          </p:cNvPr>
          <p:cNvSpPr>
            <a:spLocks noGrp="1"/>
          </p:cNvSpPr>
          <p:nvPr>
            <p:ph type="ftr" sz="quarter" idx="10"/>
          </p:nvPr>
        </p:nvSpPr>
        <p:spPr/>
        <p:txBody>
          <a:bodyPr/>
          <a:lstStyle/>
          <a:p>
            <a:r>
              <a:rPr lang="en-US"/>
              <a:t>IBM Security / © 2022 IBM Corporation</a:t>
            </a:r>
            <a:endParaRPr lang="en-US" dirty="0"/>
          </a:p>
        </p:txBody>
      </p:sp>
      <p:sp>
        <p:nvSpPr>
          <p:cNvPr id="4" name="Slide Number Placeholder 3">
            <a:extLst>
              <a:ext uri="{FF2B5EF4-FFF2-40B4-BE49-F238E27FC236}">
                <a16:creationId xmlns:a16="http://schemas.microsoft.com/office/drawing/2014/main" id="{44025D28-FD39-3A4A-B4CF-7B6E17F15C1B}"/>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5" name="Content Placeholder 4">
            <a:extLst>
              <a:ext uri="{FF2B5EF4-FFF2-40B4-BE49-F238E27FC236}">
                <a16:creationId xmlns:a16="http://schemas.microsoft.com/office/drawing/2014/main" id="{E62164AC-130B-C441-8190-2BF9DC9B5382}"/>
              </a:ext>
            </a:extLst>
          </p:cNvPr>
          <p:cNvSpPr>
            <a:spLocks noGrp="1"/>
          </p:cNvSpPr>
          <p:nvPr>
            <p:ph sz="quarter" idx="12"/>
          </p:nvPr>
        </p:nvSpPr>
        <p:spPr/>
        <p:txBody>
          <a:bodyPr/>
          <a:lstStyle/>
          <a:p>
            <a:r>
              <a:rPr lang="en-US" dirty="0"/>
              <a:t>Current Role</a:t>
            </a:r>
          </a:p>
          <a:p>
            <a:pPr marL="285750" indent="-285750">
              <a:buFont typeface="Arial" panose="020B0604020202020204" pitchFamily="34" charset="0"/>
              <a:buChar char="•"/>
            </a:pPr>
            <a:r>
              <a:rPr lang="en-US" dirty="0"/>
              <a:t>Adversary Simulation, IBM X-Force Red</a:t>
            </a:r>
          </a:p>
          <a:p>
            <a:endParaRPr lang="en-US" dirty="0"/>
          </a:p>
          <a:p>
            <a:endParaRPr lang="en-US" dirty="0"/>
          </a:p>
          <a:p>
            <a:r>
              <a:rPr lang="en-US" dirty="0"/>
              <a:t>Personal</a:t>
            </a:r>
          </a:p>
          <a:p>
            <a:pPr marL="285750" indent="-285750">
              <a:buFont typeface="Arial" panose="020B0604020202020204" pitchFamily="34" charset="0"/>
              <a:buChar char="•"/>
            </a:pPr>
            <a:r>
              <a:rPr lang="en-US" dirty="0"/>
              <a:t>Dogs/Climbing/Occasionally Security</a:t>
            </a:r>
          </a:p>
          <a:p>
            <a:pPr marL="285750" indent="-285750">
              <a:buFont typeface="Arial" panose="020B0604020202020204" pitchFamily="34" charset="0"/>
              <a:buChar char="•"/>
            </a:pPr>
            <a:r>
              <a:rPr lang="en-US" dirty="0"/>
              <a:t>That’s pretty much it</a:t>
            </a:r>
          </a:p>
        </p:txBody>
      </p:sp>
      <p:pic>
        <p:nvPicPr>
          <p:cNvPr id="6" name="Picture 5">
            <a:extLst>
              <a:ext uri="{FF2B5EF4-FFF2-40B4-BE49-F238E27FC236}">
                <a16:creationId xmlns:a16="http://schemas.microsoft.com/office/drawing/2014/main" id="{C93F6274-F4B9-B149-8C7B-B1661329D42C}"/>
              </a:ext>
            </a:extLst>
          </p:cNvPr>
          <p:cNvPicPr>
            <a:picLocks noChangeAspect="1"/>
          </p:cNvPicPr>
          <p:nvPr/>
        </p:nvPicPr>
        <p:blipFill>
          <a:blip r:embed="rId2"/>
          <a:stretch>
            <a:fillRect/>
          </a:stretch>
        </p:blipFill>
        <p:spPr>
          <a:xfrm>
            <a:off x="1155280" y="1999281"/>
            <a:ext cx="1980082" cy="453658"/>
          </a:xfrm>
          <a:prstGeom prst="rect">
            <a:avLst/>
          </a:prstGeom>
          <a:ln>
            <a:solidFill>
              <a:srgbClr val="00011D"/>
            </a:solidFill>
          </a:ln>
        </p:spPr>
      </p:pic>
      <p:sp>
        <p:nvSpPr>
          <p:cNvPr id="17" name="Title 1">
            <a:extLst>
              <a:ext uri="{FF2B5EF4-FFF2-40B4-BE49-F238E27FC236}">
                <a16:creationId xmlns:a16="http://schemas.microsoft.com/office/drawing/2014/main" id="{4F07E724-2790-6947-8A38-36B452C855B4}"/>
              </a:ext>
            </a:extLst>
          </p:cNvPr>
          <p:cNvSpPr txBox="1">
            <a:spLocks/>
          </p:cNvSpPr>
          <p:nvPr/>
        </p:nvSpPr>
        <p:spPr>
          <a:xfrm>
            <a:off x="4572000" y="201168"/>
            <a:ext cx="3681094" cy="332399"/>
          </a:xfrm>
          <a:prstGeom prst="rect">
            <a:avLst/>
          </a:prstGeom>
        </p:spPr>
        <p:txBody>
          <a:bodyPr vert="horz" wrap="square" lIns="0" tIns="0" rIns="0" bIns="0" rtlCol="0" anchor="t">
            <a:spAutoFit/>
          </a:bodyPr>
          <a:lst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kern="0" dirty="0"/>
              <a:t>Agenda</a:t>
            </a:r>
          </a:p>
        </p:txBody>
      </p:sp>
      <p:sp>
        <p:nvSpPr>
          <p:cNvPr id="18" name="TextBox 17">
            <a:extLst>
              <a:ext uri="{FF2B5EF4-FFF2-40B4-BE49-F238E27FC236}">
                <a16:creationId xmlns:a16="http://schemas.microsoft.com/office/drawing/2014/main" id="{072DFE12-AC7D-8B40-BA29-E08054A4395B}"/>
              </a:ext>
            </a:extLst>
          </p:cNvPr>
          <p:cNvSpPr txBox="1"/>
          <p:nvPr/>
        </p:nvSpPr>
        <p:spPr>
          <a:xfrm>
            <a:off x="6179299" y="312373"/>
            <a:ext cx="0" cy="0"/>
          </a:xfrm>
          <a:prstGeom prst="rect">
            <a:avLst/>
          </a:prstGeom>
        </p:spPr>
        <p:txBody>
          <a:bodyPr vert="horz" wrap="none" lIns="0" tIns="0" rIns="0" bIns="0" rtlCol="0">
            <a:noAutofit/>
          </a:bodyPr>
          <a:lstStyle/>
          <a:p>
            <a:pPr algn="l" defTabSz="914400"/>
            <a:endParaRPr lang="en-US" sz="1400" b="0" i="0" kern="0" dirty="0">
              <a:latin typeface="IBM Plex Sans" panose="020B0503050203000203" pitchFamily="34" charset="0"/>
            </a:endParaRPr>
          </a:p>
        </p:txBody>
      </p:sp>
      <p:sp>
        <p:nvSpPr>
          <p:cNvPr id="19" name="Content Placeholder 4">
            <a:extLst>
              <a:ext uri="{FF2B5EF4-FFF2-40B4-BE49-F238E27FC236}">
                <a16:creationId xmlns:a16="http://schemas.microsoft.com/office/drawing/2014/main" id="{F9FFA80C-33EF-A846-BCA7-20C1E2996DE0}"/>
              </a:ext>
            </a:extLst>
          </p:cNvPr>
          <p:cNvSpPr txBox="1">
            <a:spLocks/>
          </p:cNvSpPr>
          <p:nvPr/>
        </p:nvSpPr>
        <p:spPr>
          <a:xfrm>
            <a:off x="4572000" y="1276350"/>
            <a:ext cx="4117975" cy="3219450"/>
          </a:xfrm>
          <a:prstGeom prst="rect">
            <a:avLst/>
          </a:prstGeom>
        </p:spPr>
        <p:txBody>
          <a:bodyPr vert="horz" lIns="0" tIns="0" rIns="0" bIns="0" rtlCol="0">
            <a:noAutofit/>
          </a:bodyPr>
          <a:lstStyle>
            <a:lvl1pPr marL="0" indent="0" algn="l" rtl="0" eaLnBrk="1" fontAlgn="base" hangingPunct="1">
              <a:lnSpc>
                <a:spcPct val="100000"/>
              </a:lnSpc>
              <a:spcBef>
                <a:spcPts val="1200"/>
              </a:spcBef>
              <a:spcAft>
                <a:spcPct val="0"/>
              </a:spcAft>
              <a:buClr>
                <a:srgbClr val="6D6E70"/>
              </a:buClr>
              <a:buSzPct val="90000"/>
              <a:buFont typeface="Wingdings" pitchFamily="2" charset="2"/>
              <a:buNone/>
              <a:defRPr sz="1400" b="0" i="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1450" algn="l" rtl="0" eaLnBrk="1" fontAlgn="base" hangingPunct="1">
              <a:lnSpc>
                <a:spcPct val="100000"/>
              </a:lnSpc>
              <a:spcBef>
                <a:spcPts val="1200"/>
              </a:spcBef>
              <a:spcAft>
                <a:spcPct val="0"/>
              </a:spcAft>
              <a:buClrTx/>
              <a:buSzPct val="100000"/>
              <a:buFont typeface="System Font Regular"/>
              <a:buChar char="–"/>
              <a:tabLst/>
              <a:defRPr sz="1400" b="0" i="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41288" algn="l" rtl="0" eaLnBrk="1" fontAlgn="base" hangingPunct="1">
              <a:lnSpc>
                <a:spcPct val="100000"/>
              </a:lnSpc>
              <a:spcBef>
                <a:spcPts val="1200"/>
              </a:spcBef>
              <a:spcAft>
                <a:spcPct val="0"/>
              </a:spcAft>
              <a:buClrTx/>
              <a:buSzPct val="100000"/>
              <a:buFont typeface="Arial" panose="020B0604020202020204" pitchFamily="34" charset="0"/>
              <a:buChar char="•"/>
              <a:tabLst/>
              <a:defRPr sz="1400" b="0" i="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93675" algn="l" rtl="0" eaLnBrk="1" fontAlgn="base" hangingPunct="1">
              <a:lnSpc>
                <a:spcPct val="100000"/>
              </a:lnSpc>
              <a:spcBef>
                <a:spcPts val="1200"/>
              </a:spcBef>
              <a:spcAft>
                <a:spcPct val="0"/>
              </a:spcAft>
              <a:buClrTx/>
              <a:buSzPct val="100000"/>
              <a:buFont typeface="System Font Regular"/>
              <a:buChar char="»"/>
              <a:tabLst/>
              <a:defRPr sz="1400" b="0" i="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1450" algn="l" rtl="0" eaLnBrk="1" fontAlgn="base" hangingPunct="1">
              <a:lnSpc>
                <a:spcPct val="100000"/>
              </a:lnSpc>
              <a:spcBef>
                <a:spcPts val="1200"/>
              </a:spcBef>
              <a:spcAft>
                <a:spcPct val="0"/>
              </a:spcAft>
              <a:buClrTx/>
              <a:buFont typeface="System Font Regular"/>
              <a:buChar char="–"/>
              <a:tabLst/>
              <a:defRPr sz="1400" b="0" i="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r>
              <a:rPr lang="en-US" dirty="0"/>
              <a:t>Intro</a:t>
            </a:r>
          </a:p>
          <a:p>
            <a:r>
              <a:rPr lang="en-US" dirty="0"/>
              <a:t>Request Breakdown</a:t>
            </a:r>
          </a:p>
          <a:p>
            <a:r>
              <a:rPr lang="en-US" dirty="0"/>
              <a:t>Process</a:t>
            </a:r>
          </a:p>
          <a:p>
            <a:r>
              <a:rPr lang="en-US" dirty="0"/>
              <a:t>Demo</a:t>
            </a:r>
          </a:p>
        </p:txBody>
      </p:sp>
    </p:spTree>
    <p:extLst>
      <p:ext uri="{BB962C8B-B14F-4D97-AF65-F5344CB8AC3E}">
        <p14:creationId xmlns:p14="http://schemas.microsoft.com/office/powerpoint/2010/main" val="322675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6419088" cy="332399"/>
          </a:xfrm>
        </p:spPr>
        <p:txBody>
          <a:bodyPr/>
          <a:lstStyle/>
          <a:p>
            <a:r>
              <a:rPr lang="en-US" dirty="0"/>
              <a:t>Yet Another User Enum Tool</a:t>
            </a:r>
          </a:p>
        </p:txBody>
      </p:sp>
      <p:sp>
        <p:nvSpPr>
          <p:cNvPr id="4" name="Slide Number Placeholder 3">
            <a:extLst>
              <a:ext uri="{FF2B5EF4-FFF2-40B4-BE49-F238E27FC236}">
                <a16:creationId xmlns:a16="http://schemas.microsoft.com/office/drawing/2014/main" id="{9DD2C710-ABF8-874B-900F-1BE834869660}"/>
              </a:ext>
            </a:extLst>
          </p:cNvPr>
          <p:cNvSpPr>
            <a:spLocks noGrp="1"/>
          </p:cNvSpPr>
          <p:nvPr>
            <p:ph type="sldNum" sz="quarter" idx="10"/>
          </p:nvPr>
        </p:nvSpPr>
        <p:spPr/>
        <p:txBody>
          <a:bodyPr/>
          <a:lstStyle/>
          <a:p>
            <a:fld id="{59395FB3-9C97-154F-86B2-7E381B951268}" type="slidenum">
              <a:rPr lang="en-US" smtClean="0"/>
              <a:pPr/>
              <a:t>3</a:t>
            </a:fld>
            <a:endParaRPr lang="en-US" dirty="0"/>
          </a:p>
        </p:txBody>
      </p:sp>
      <p:sp>
        <p:nvSpPr>
          <p:cNvPr id="3" name="Footer Placeholder 2"/>
          <p:cNvSpPr>
            <a:spLocks noGrp="1"/>
          </p:cNvSpPr>
          <p:nvPr>
            <p:ph type="ftr" sz="quarter" idx="11"/>
          </p:nvPr>
        </p:nvSpPr>
        <p:spPr/>
        <p:txBody>
          <a:bodyPr/>
          <a:lstStyle/>
          <a:p>
            <a:r>
              <a:rPr lang="en-US"/>
              <a:t>IBM Security / © 2022 IBM Corporation</a:t>
            </a:r>
            <a:endParaRPr lang="en-US" dirty="0"/>
          </a:p>
        </p:txBody>
      </p:sp>
      <p:sp>
        <p:nvSpPr>
          <p:cNvPr id="7" name="Text Placeholder 6"/>
          <p:cNvSpPr>
            <a:spLocks noGrp="1"/>
          </p:cNvSpPr>
          <p:nvPr>
            <p:ph sz="quarter" idx="12"/>
          </p:nvPr>
        </p:nvSpPr>
        <p:spPr>
          <a:xfrm>
            <a:off x="228600" y="664210"/>
            <a:ext cx="3752732" cy="3215640"/>
          </a:xfrm>
        </p:spPr>
        <p:txBody>
          <a:bodyPr/>
          <a:lstStyle/>
          <a:p>
            <a:pPr marL="0" indent="0">
              <a:buNone/>
            </a:pPr>
            <a:r>
              <a:rPr lang="en-US" sz="1200" dirty="0"/>
              <a:t>There are many tools for Office365 user enumeration </a:t>
            </a:r>
          </a:p>
          <a:p>
            <a:pPr marL="0" indent="0">
              <a:buNone/>
            </a:pPr>
            <a:r>
              <a:rPr lang="en-US" sz="1200" dirty="0"/>
              <a:t>Primarily target organizations in a Managed environment, rather than a Federated system</a:t>
            </a:r>
          </a:p>
          <a:p>
            <a:pPr marL="0" indent="0">
              <a:buNone/>
            </a:pPr>
            <a:r>
              <a:rPr lang="en-US" sz="1200" dirty="0"/>
              <a:t>Examples:</a:t>
            </a:r>
          </a:p>
          <a:p>
            <a:pPr marL="171450" indent="-171450">
              <a:buFontTx/>
              <a:buChar char="-"/>
            </a:pPr>
            <a:r>
              <a:rPr lang="en-US" sz="1200" dirty="0">
                <a:hlinkClick r:id="rId3"/>
              </a:rPr>
              <a:t>https://github.com/dafthack/MSOLSpray</a:t>
            </a:r>
            <a:endParaRPr lang="en-US" sz="1200" dirty="0"/>
          </a:p>
          <a:p>
            <a:pPr marL="171450" indent="-171450">
              <a:buFontTx/>
              <a:buChar char="-"/>
            </a:pPr>
            <a:r>
              <a:rPr lang="en-US" sz="1200" dirty="0">
                <a:hlinkClick r:id="rId4"/>
              </a:rPr>
              <a:t>https://github.com/BarrelTit0r/o365enum</a:t>
            </a:r>
            <a:endParaRPr lang="en-US" sz="1200" dirty="0"/>
          </a:p>
          <a:p>
            <a:pPr marL="171450" indent="-171450">
              <a:buFontTx/>
              <a:buChar char="-"/>
            </a:pPr>
            <a:r>
              <a:rPr lang="en-US" sz="1200" dirty="0">
                <a:hlinkClick r:id="rId5"/>
              </a:rPr>
              <a:t>https://github.com/Raikia/UhOh365</a:t>
            </a:r>
            <a:endParaRPr lang="en-US" sz="1200" dirty="0"/>
          </a:p>
          <a:p>
            <a:pPr marL="171450" indent="-171450">
              <a:buFontTx/>
              <a:buChar char="-"/>
            </a:pPr>
            <a:endParaRPr lang="en-US" sz="1200" dirty="0"/>
          </a:p>
          <a:p>
            <a:pPr marL="171450" indent="-171450">
              <a:buFontTx/>
              <a:buChar char="-"/>
            </a:pPr>
            <a:endParaRPr lang="en-US" sz="1200" dirty="0"/>
          </a:p>
          <a:p>
            <a:r>
              <a:rPr lang="en-US" sz="1200" dirty="0"/>
              <a:t>But, for Federated environments, this is more difficult and inconsistent</a:t>
            </a:r>
          </a:p>
        </p:txBody>
      </p:sp>
      <p:pic>
        <p:nvPicPr>
          <p:cNvPr id="5" name="Picture 4">
            <a:extLst>
              <a:ext uri="{FF2B5EF4-FFF2-40B4-BE49-F238E27FC236}">
                <a16:creationId xmlns:a16="http://schemas.microsoft.com/office/drawing/2014/main" id="{D1EC19C3-C2E1-A844-83C5-0A4D4E5C3F31}"/>
              </a:ext>
            </a:extLst>
          </p:cNvPr>
          <p:cNvPicPr>
            <a:picLocks noChangeAspect="1"/>
          </p:cNvPicPr>
          <p:nvPr/>
        </p:nvPicPr>
        <p:blipFill>
          <a:blip r:embed="rId6"/>
          <a:stretch>
            <a:fillRect/>
          </a:stretch>
        </p:blipFill>
        <p:spPr>
          <a:xfrm>
            <a:off x="4813542" y="245144"/>
            <a:ext cx="3735335" cy="1663007"/>
          </a:xfrm>
          <a:prstGeom prst="rect">
            <a:avLst/>
          </a:prstGeom>
        </p:spPr>
      </p:pic>
      <p:pic>
        <p:nvPicPr>
          <p:cNvPr id="8" name="Picture 7">
            <a:extLst>
              <a:ext uri="{FF2B5EF4-FFF2-40B4-BE49-F238E27FC236}">
                <a16:creationId xmlns:a16="http://schemas.microsoft.com/office/drawing/2014/main" id="{62ABEDD5-306C-2A4E-ADB1-7554C064EC31}"/>
              </a:ext>
            </a:extLst>
          </p:cNvPr>
          <p:cNvPicPr>
            <a:picLocks noChangeAspect="1"/>
          </p:cNvPicPr>
          <p:nvPr/>
        </p:nvPicPr>
        <p:blipFill>
          <a:blip r:embed="rId7"/>
          <a:stretch>
            <a:fillRect/>
          </a:stretch>
        </p:blipFill>
        <p:spPr>
          <a:xfrm>
            <a:off x="5324176" y="3279325"/>
            <a:ext cx="2454492" cy="1663007"/>
          </a:xfrm>
          <a:prstGeom prst="rect">
            <a:avLst/>
          </a:prstGeom>
        </p:spPr>
      </p:pic>
      <p:pic>
        <p:nvPicPr>
          <p:cNvPr id="10" name="Content Placeholder 7">
            <a:extLst>
              <a:ext uri="{FF2B5EF4-FFF2-40B4-BE49-F238E27FC236}">
                <a16:creationId xmlns:a16="http://schemas.microsoft.com/office/drawing/2014/main" id="{EFEF1A90-0178-114A-9FD5-23215A7D0CD7}"/>
              </a:ext>
            </a:extLst>
          </p:cNvPr>
          <p:cNvPicPr>
            <a:picLocks noChangeAspect="1"/>
          </p:cNvPicPr>
          <p:nvPr/>
        </p:nvPicPr>
        <p:blipFill rotWithShape="1">
          <a:blip r:embed="rId8"/>
          <a:srcRect b="42698"/>
          <a:stretch/>
        </p:blipFill>
        <p:spPr>
          <a:xfrm>
            <a:off x="5154131" y="2083931"/>
            <a:ext cx="2794582" cy="1088536"/>
          </a:xfrm>
          <a:prstGeom prst="rect">
            <a:avLst/>
          </a:prstGeom>
        </p:spPr>
      </p:pic>
    </p:spTree>
    <p:extLst>
      <p:ext uri="{BB962C8B-B14F-4D97-AF65-F5344CB8AC3E}">
        <p14:creationId xmlns:p14="http://schemas.microsoft.com/office/powerpoint/2010/main" val="260568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6419088" cy="332399"/>
          </a:xfrm>
        </p:spPr>
        <p:txBody>
          <a:bodyPr/>
          <a:lstStyle/>
          <a:p>
            <a:r>
              <a:rPr lang="en-US" dirty="0"/>
              <a:t>Initial Request</a:t>
            </a:r>
          </a:p>
        </p:txBody>
      </p:sp>
      <p:sp>
        <p:nvSpPr>
          <p:cNvPr id="4" name="Slide Number Placeholder 3">
            <a:extLst>
              <a:ext uri="{FF2B5EF4-FFF2-40B4-BE49-F238E27FC236}">
                <a16:creationId xmlns:a16="http://schemas.microsoft.com/office/drawing/2014/main" id="{9DD2C710-ABF8-874B-900F-1BE834869660}"/>
              </a:ext>
            </a:extLst>
          </p:cNvPr>
          <p:cNvSpPr>
            <a:spLocks noGrp="1"/>
          </p:cNvSpPr>
          <p:nvPr>
            <p:ph type="sldNum" sz="quarter" idx="10"/>
          </p:nvPr>
        </p:nvSpPr>
        <p:spPr/>
        <p:txBody>
          <a:bodyPr/>
          <a:lstStyle/>
          <a:p>
            <a:fld id="{59395FB3-9C97-154F-86B2-7E381B951268}" type="slidenum">
              <a:rPr lang="en-US" smtClean="0"/>
              <a:pPr/>
              <a:t>4</a:t>
            </a:fld>
            <a:endParaRPr lang="en-US" dirty="0"/>
          </a:p>
        </p:txBody>
      </p:sp>
      <p:sp>
        <p:nvSpPr>
          <p:cNvPr id="3" name="Footer Placeholder 2"/>
          <p:cNvSpPr>
            <a:spLocks noGrp="1"/>
          </p:cNvSpPr>
          <p:nvPr>
            <p:ph type="ftr" sz="quarter" idx="11"/>
          </p:nvPr>
        </p:nvSpPr>
        <p:spPr/>
        <p:txBody>
          <a:bodyPr/>
          <a:lstStyle/>
          <a:p>
            <a:r>
              <a:rPr lang="en-US"/>
              <a:t>IBM Security / © 2022 IBM Corporation</a:t>
            </a:r>
            <a:endParaRPr lang="en-US" dirty="0"/>
          </a:p>
        </p:txBody>
      </p:sp>
      <p:sp>
        <p:nvSpPr>
          <p:cNvPr id="7" name="Text Placeholder 6"/>
          <p:cNvSpPr>
            <a:spLocks noGrp="1"/>
          </p:cNvSpPr>
          <p:nvPr>
            <p:ph sz="quarter" idx="12"/>
          </p:nvPr>
        </p:nvSpPr>
        <p:spPr>
          <a:xfrm>
            <a:off x="228601" y="664210"/>
            <a:ext cx="3678898" cy="3215640"/>
          </a:xfrm>
        </p:spPr>
        <p:txBody>
          <a:bodyPr/>
          <a:lstStyle/>
          <a:p>
            <a:pPr marL="285750" indent="-285750">
              <a:buFont typeface="System Font Regular"/>
              <a:buChar char="–"/>
            </a:pPr>
            <a:r>
              <a:rPr lang="en-US" dirty="0"/>
              <a:t>Found </a:t>
            </a:r>
            <a:r>
              <a:rPr lang="en-US" dirty="0">
                <a:hlinkClick r:id="rId3"/>
              </a:rPr>
              <a:t>https://autodiscover-s.outlook.com/autodiscover/autodiscover.xml</a:t>
            </a:r>
            <a:r>
              <a:rPr lang="en-US" dirty="0"/>
              <a:t> from byt3bl33d3r’s </a:t>
            </a:r>
            <a:r>
              <a:rPr lang="en-US" dirty="0" err="1"/>
              <a:t>SprayingToolkit</a:t>
            </a:r>
            <a:endParaRPr lang="en-US" dirty="0"/>
          </a:p>
          <a:p>
            <a:pPr marL="285750" indent="-285750">
              <a:buFont typeface="System Font Regular"/>
              <a:buChar char="–"/>
            </a:pPr>
            <a:endParaRPr lang="en-US" dirty="0"/>
          </a:p>
          <a:p>
            <a:pPr marL="285750" indent="-285750">
              <a:buFont typeface="System Font Regular"/>
              <a:buChar char="–"/>
            </a:pPr>
            <a:r>
              <a:rPr lang="en-US" dirty="0"/>
              <a:t>Request was normal, but contained a header that looked like a debugging info </a:t>
            </a:r>
          </a:p>
          <a:p>
            <a:pPr marL="285750" indent="-285750">
              <a:buFont typeface="System Font Regular"/>
              <a:buChar char="–"/>
            </a:pPr>
            <a:r>
              <a:rPr lang="en-US" dirty="0"/>
              <a:t>“X-</a:t>
            </a:r>
            <a:r>
              <a:rPr lang="en-US" dirty="0" err="1"/>
              <a:t>AutoDiscovery</a:t>
            </a:r>
            <a:r>
              <a:rPr lang="en-US" dirty="0"/>
              <a:t>-Error”</a:t>
            </a:r>
          </a:p>
          <a:p>
            <a:pPr marL="285750" indent="-285750">
              <a:buFont typeface="System Font Regular"/>
              <a:buChar char="–"/>
            </a:pPr>
            <a:endParaRPr lang="en-US" dirty="0"/>
          </a:p>
          <a:p>
            <a:endParaRPr lang="en-US" dirty="0"/>
          </a:p>
          <a:p>
            <a:endParaRPr lang="en-US" dirty="0"/>
          </a:p>
        </p:txBody>
      </p:sp>
      <p:pic>
        <p:nvPicPr>
          <p:cNvPr id="5" name="Picture 4">
            <a:extLst>
              <a:ext uri="{FF2B5EF4-FFF2-40B4-BE49-F238E27FC236}">
                <a16:creationId xmlns:a16="http://schemas.microsoft.com/office/drawing/2014/main" id="{537CF76D-83FE-2D4E-A39A-5542D27C3E7C}"/>
              </a:ext>
            </a:extLst>
          </p:cNvPr>
          <p:cNvPicPr>
            <a:picLocks noChangeAspect="1"/>
          </p:cNvPicPr>
          <p:nvPr/>
        </p:nvPicPr>
        <p:blipFill>
          <a:blip r:embed="rId4"/>
          <a:stretch>
            <a:fillRect/>
          </a:stretch>
        </p:blipFill>
        <p:spPr>
          <a:xfrm>
            <a:off x="3775812" y="2618967"/>
            <a:ext cx="5229513" cy="2323365"/>
          </a:xfrm>
          <a:prstGeom prst="rect">
            <a:avLst/>
          </a:prstGeom>
        </p:spPr>
      </p:pic>
      <p:pic>
        <p:nvPicPr>
          <p:cNvPr id="9" name="Picture 8">
            <a:extLst>
              <a:ext uri="{FF2B5EF4-FFF2-40B4-BE49-F238E27FC236}">
                <a16:creationId xmlns:a16="http://schemas.microsoft.com/office/drawing/2014/main" id="{79289B15-6121-2345-AAFE-41D24A5640CF}"/>
              </a:ext>
            </a:extLst>
          </p:cNvPr>
          <p:cNvPicPr>
            <a:picLocks noChangeAspect="1"/>
          </p:cNvPicPr>
          <p:nvPr/>
        </p:nvPicPr>
        <p:blipFill>
          <a:blip r:embed="rId5"/>
          <a:stretch>
            <a:fillRect/>
          </a:stretch>
        </p:blipFill>
        <p:spPr>
          <a:xfrm>
            <a:off x="4835235" y="257867"/>
            <a:ext cx="3487305" cy="2014163"/>
          </a:xfrm>
          <a:prstGeom prst="rect">
            <a:avLst/>
          </a:prstGeom>
        </p:spPr>
      </p:pic>
    </p:spTree>
    <p:extLst>
      <p:ext uri="{BB962C8B-B14F-4D97-AF65-F5344CB8AC3E}">
        <p14:creationId xmlns:p14="http://schemas.microsoft.com/office/powerpoint/2010/main" val="1878126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6419088" cy="332399"/>
          </a:xfrm>
        </p:spPr>
        <p:txBody>
          <a:bodyPr/>
          <a:lstStyle/>
          <a:p>
            <a:r>
              <a:rPr lang="en-US" dirty="0"/>
              <a:t>Example 1</a:t>
            </a:r>
          </a:p>
        </p:txBody>
      </p:sp>
      <p:sp>
        <p:nvSpPr>
          <p:cNvPr id="4" name="Slide Number Placeholder 3">
            <a:extLst>
              <a:ext uri="{FF2B5EF4-FFF2-40B4-BE49-F238E27FC236}">
                <a16:creationId xmlns:a16="http://schemas.microsoft.com/office/drawing/2014/main" id="{9DD2C710-ABF8-874B-900F-1BE834869660}"/>
              </a:ext>
            </a:extLst>
          </p:cNvPr>
          <p:cNvSpPr>
            <a:spLocks noGrp="1"/>
          </p:cNvSpPr>
          <p:nvPr>
            <p:ph type="sldNum" sz="quarter" idx="10"/>
          </p:nvPr>
        </p:nvSpPr>
        <p:spPr/>
        <p:txBody>
          <a:bodyPr/>
          <a:lstStyle/>
          <a:p>
            <a:fld id="{59395FB3-9C97-154F-86B2-7E381B951268}" type="slidenum">
              <a:rPr lang="en-US" smtClean="0"/>
              <a:pPr/>
              <a:t>5</a:t>
            </a:fld>
            <a:endParaRPr lang="en-US" dirty="0"/>
          </a:p>
        </p:txBody>
      </p:sp>
      <p:sp>
        <p:nvSpPr>
          <p:cNvPr id="3" name="Footer Placeholder 2"/>
          <p:cNvSpPr>
            <a:spLocks noGrp="1"/>
          </p:cNvSpPr>
          <p:nvPr>
            <p:ph type="ftr" sz="quarter" idx="11"/>
          </p:nvPr>
        </p:nvSpPr>
        <p:spPr/>
        <p:txBody>
          <a:bodyPr/>
          <a:lstStyle/>
          <a:p>
            <a:r>
              <a:rPr lang="en-US"/>
              <a:t>IBM Security / © 2022 IBM Corporation</a:t>
            </a:r>
            <a:endParaRPr lang="en-US" dirty="0"/>
          </a:p>
        </p:txBody>
      </p:sp>
      <p:sp>
        <p:nvSpPr>
          <p:cNvPr id="7" name="Text Placeholder 6"/>
          <p:cNvSpPr>
            <a:spLocks noGrp="1"/>
          </p:cNvSpPr>
          <p:nvPr>
            <p:ph sz="quarter" idx="12"/>
          </p:nvPr>
        </p:nvSpPr>
        <p:spPr>
          <a:xfrm>
            <a:off x="228600" y="664210"/>
            <a:ext cx="3376961" cy="3215640"/>
          </a:xfrm>
        </p:spPr>
        <p:txBody>
          <a:bodyPr/>
          <a:lstStyle/>
          <a:p>
            <a:pPr marL="285750" indent="-285750">
              <a:buFont typeface="System Font Regular"/>
              <a:buChar char="–"/>
            </a:pPr>
            <a:r>
              <a:rPr lang="en-US" dirty="0"/>
              <a:t>Invalid user: BlockStatus:10 &amp; </a:t>
            </a:r>
            <a:r>
              <a:rPr lang="en-US" dirty="0" err="1"/>
              <a:t>MissHrd</a:t>
            </a:r>
            <a:endParaRPr lang="en-US" dirty="0"/>
          </a:p>
          <a:p>
            <a:pPr marL="285750" indent="-285750">
              <a:buFont typeface="System Font Regular"/>
              <a:buChar char="–"/>
            </a:pPr>
            <a:r>
              <a:rPr lang="en-US" dirty="0"/>
              <a:t>Valid user: BlockStatus:1 &amp; </a:t>
            </a:r>
            <a:r>
              <a:rPr lang="en-US" dirty="0" err="1"/>
              <a:t>HitHrd</a:t>
            </a:r>
            <a:endParaRPr lang="en-US" dirty="0"/>
          </a:p>
          <a:p>
            <a:pPr marL="285750" indent="-285750">
              <a:buFont typeface="System Font Regular"/>
              <a:buChar char="–"/>
            </a:pPr>
            <a:endParaRPr lang="en-US" dirty="0"/>
          </a:p>
          <a:p>
            <a:pPr marL="285750" indent="-285750">
              <a:buFont typeface="System Font Regular"/>
              <a:buChar char="–"/>
            </a:pPr>
            <a:endParaRPr lang="en-US" dirty="0"/>
          </a:p>
          <a:p>
            <a:pPr marL="285750" indent="-285750">
              <a:buFont typeface="System Font Regular"/>
              <a:buChar char="–"/>
            </a:pPr>
            <a:r>
              <a:rPr lang="en-US" dirty="0"/>
              <a:t>Simple? Check for those differences</a:t>
            </a:r>
          </a:p>
          <a:p>
            <a:pPr marL="285750" indent="-285750">
              <a:buFont typeface="System Font Regular"/>
              <a:buChar char="–"/>
            </a:pPr>
            <a:endParaRPr lang="en-US" dirty="0"/>
          </a:p>
        </p:txBody>
      </p:sp>
      <p:pic>
        <p:nvPicPr>
          <p:cNvPr id="5" name="Picture 4">
            <a:extLst>
              <a:ext uri="{FF2B5EF4-FFF2-40B4-BE49-F238E27FC236}">
                <a16:creationId xmlns:a16="http://schemas.microsoft.com/office/drawing/2014/main" id="{C94DDE26-D75F-9E49-957A-FF5AC0E99EB3}"/>
              </a:ext>
            </a:extLst>
          </p:cNvPr>
          <p:cNvPicPr>
            <a:picLocks noChangeAspect="1"/>
          </p:cNvPicPr>
          <p:nvPr/>
        </p:nvPicPr>
        <p:blipFill>
          <a:blip r:embed="rId3"/>
          <a:stretch>
            <a:fillRect/>
          </a:stretch>
        </p:blipFill>
        <p:spPr>
          <a:xfrm>
            <a:off x="3769842" y="469323"/>
            <a:ext cx="4499587" cy="2102427"/>
          </a:xfrm>
          <a:prstGeom prst="rect">
            <a:avLst/>
          </a:prstGeom>
        </p:spPr>
      </p:pic>
      <p:pic>
        <p:nvPicPr>
          <p:cNvPr id="8" name="Picture 7">
            <a:extLst>
              <a:ext uri="{FF2B5EF4-FFF2-40B4-BE49-F238E27FC236}">
                <a16:creationId xmlns:a16="http://schemas.microsoft.com/office/drawing/2014/main" id="{1AB46C09-2534-0040-A58E-ADF211EAE7AE}"/>
              </a:ext>
            </a:extLst>
          </p:cNvPr>
          <p:cNvPicPr>
            <a:picLocks noChangeAspect="1"/>
          </p:cNvPicPr>
          <p:nvPr/>
        </p:nvPicPr>
        <p:blipFill>
          <a:blip r:embed="rId4"/>
          <a:stretch>
            <a:fillRect/>
          </a:stretch>
        </p:blipFill>
        <p:spPr>
          <a:xfrm>
            <a:off x="3769842" y="2724938"/>
            <a:ext cx="4499587" cy="2106473"/>
          </a:xfrm>
          <a:prstGeom prst="rect">
            <a:avLst/>
          </a:prstGeom>
        </p:spPr>
      </p:pic>
    </p:spTree>
    <p:extLst>
      <p:ext uri="{BB962C8B-B14F-4D97-AF65-F5344CB8AC3E}">
        <p14:creationId xmlns:p14="http://schemas.microsoft.com/office/powerpoint/2010/main" val="162396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6419088" cy="332399"/>
          </a:xfrm>
        </p:spPr>
        <p:txBody>
          <a:bodyPr/>
          <a:lstStyle/>
          <a:p>
            <a:r>
              <a:rPr lang="en-US" dirty="0"/>
              <a:t>Example 2</a:t>
            </a:r>
          </a:p>
        </p:txBody>
      </p:sp>
      <p:sp>
        <p:nvSpPr>
          <p:cNvPr id="4" name="Slide Number Placeholder 3">
            <a:extLst>
              <a:ext uri="{FF2B5EF4-FFF2-40B4-BE49-F238E27FC236}">
                <a16:creationId xmlns:a16="http://schemas.microsoft.com/office/drawing/2014/main" id="{9DD2C710-ABF8-874B-900F-1BE834869660}"/>
              </a:ext>
            </a:extLst>
          </p:cNvPr>
          <p:cNvSpPr>
            <a:spLocks noGrp="1"/>
          </p:cNvSpPr>
          <p:nvPr>
            <p:ph type="sldNum" sz="quarter" idx="10"/>
          </p:nvPr>
        </p:nvSpPr>
        <p:spPr/>
        <p:txBody>
          <a:bodyPr/>
          <a:lstStyle/>
          <a:p>
            <a:fld id="{59395FB3-9C97-154F-86B2-7E381B951268}" type="slidenum">
              <a:rPr lang="en-US" smtClean="0"/>
              <a:pPr/>
              <a:t>6</a:t>
            </a:fld>
            <a:endParaRPr lang="en-US" dirty="0"/>
          </a:p>
        </p:txBody>
      </p:sp>
      <p:sp>
        <p:nvSpPr>
          <p:cNvPr id="3" name="Footer Placeholder 2"/>
          <p:cNvSpPr>
            <a:spLocks noGrp="1"/>
          </p:cNvSpPr>
          <p:nvPr>
            <p:ph type="ftr" sz="quarter" idx="11"/>
          </p:nvPr>
        </p:nvSpPr>
        <p:spPr/>
        <p:txBody>
          <a:bodyPr/>
          <a:lstStyle/>
          <a:p>
            <a:r>
              <a:rPr lang="en-US"/>
              <a:t>IBM Security / © 2022 IBM Corporation</a:t>
            </a:r>
            <a:endParaRPr lang="en-US" dirty="0"/>
          </a:p>
        </p:txBody>
      </p:sp>
      <p:sp>
        <p:nvSpPr>
          <p:cNvPr id="7" name="Text Placeholder 6"/>
          <p:cNvSpPr>
            <a:spLocks noGrp="1"/>
          </p:cNvSpPr>
          <p:nvPr>
            <p:ph sz="quarter" idx="12"/>
          </p:nvPr>
        </p:nvSpPr>
        <p:spPr>
          <a:xfrm>
            <a:off x="228601" y="664209"/>
            <a:ext cx="3860180" cy="3549981"/>
          </a:xfrm>
        </p:spPr>
        <p:txBody>
          <a:bodyPr/>
          <a:lstStyle/>
          <a:p>
            <a:pPr marL="285750" indent="-285750">
              <a:buFont typeface="System Font Regular"/>
              <a:buChar char="–"/>
            </a:pPr>
            <a:r>
              <a:rPr lang="en-US" dirty="0" err="1"/>
              <a:t>BlockStatus</a:t>
            </a:r>
            <a:r>
              <a:rPr lang="en-US" dirty="0"/>
              <a:t> different, </a:t>
            </a:r>
            <a:r>
              <a:rPr lang="en-US" dirty="0" err="1"/>
              <a:t>MissHrd</a:t>
            </a:r>
            <a:r>
              <a:rPr lang="en-US" dirty="0"/>
              <a:t> for both</a:t>
            </a:r>
          </a:p>
          <a:p>
            <a:pPr marL="285750" indent="-285750">
              <a:buFont typeface="System Font Regular"/>
              <a:buChar char="–"/>
            </a:pPr>
            <a:r>
              <a:rPr lang="en-US" dirty="0"/>
              <a:t>BUT</a:t>
            </a:r>
          </a:p>
          <a:p>
            <a:pPr marL="628650" lvl="2" indent="-285750"/>
            <a:r>
              <a:rPr lang="en-US" dirty="0"/>
              <a:t>Different Response code</a:t>
            </a:r>
          </a:p>
          <a:p>
            <a:pPr marL="628650" lvl="2" indent="-285750"/>
            <a:r>
              <a:rPr lang="en-US" dirty="0"/>
              <a:t>Unique keywords</a:t>
            </a:r>
          </a:p>
          <a:p>
            <a:pPr marL="628650" lvl="2" indent="-285750"/>
            <a:r>
              <a:rPr lang="en-US" dirty="0"/>
              <a:t>Strings of debugging text</a:t>
            </a:r>
          </a:p>
          <a:p>
            <a:pPr marL="285750" indent="-285750">
              <a:buFont typeface="System Font Regular"/>
              <a:buChar char="–"/>
            </a:pPr>
            <a:endParaRPr lang="en-US" dirty="0"/>
          </a:p>
          <a:p>
            <a:pPr marL="285750" indent="-285750">
              <a:buFont typeface="System Font Regular"/>
              <a:buChar char="–"/>
            </a:pPr>
            <a:endParaRPr lang="en-US" dirty="0"/>
          </a:p>
          <a:p>
            <a:pPr marL="285750" indent="-285750">
              <a:buFont typeface="System Font Regular"/>
              <a:buChar char="–"/>
            </a:pPr>
            <a:r>
              <a:rPr lang="en-US" dirty="0"/>
              <a:t>Different differences</a:t>
            </a:r>
          </a:p>
          <a:p>
            <a:pPr marL="285750" indent="-285750">
              <a:buFont typeface="System Font Regular"/>
              <a:buChar char="–"/>
            </a:pPr>
            <a:r>
              <a:rPr lang="en-US" dirty="0"/>
              <a:t>Repeated across a number of clients, all different</a:t>
            </a:r>
          </a:p>
          <a:p>
            <a:pPr marL="285750" indent="-285750">
              <a:buFont typeface="System Font Regular"/>
              <a:buChar char="–"/>
            </a:pPr>
            <a:r>
              <a:rPr lang="en-US" dirty="0"/>
              <a:t>How to make this consistent? </a:t>
            </a:r>
          </a:p>
          <a:p>
            <a:pPr marL="628650" lvl="2" indent="-285750"/>
            <a:endParaRPr lang="en-US" dirty="0"/>
          </a:p>
          <a:p>
            <a:pPr marL="457200" lvl="1" indent="-285750"/>
            <a:endParaRPr lang="en-US" dirty="0"/>
          </a:p>
        </p:txBody>
      </p:sp>
      <p:pic>
        <p:nvPicPr>
          <p:cNvPr id="5" name="Picture 4">
            <a:extLst>
              <a:ext uri="{FF2B5EF4-FFF2-40B4-BE49-F238E27FC236}">
                <a16:creationId xmlns:a16="http://schemas.microsoft.com/office/drawing/2014/main" id="{C6028ED9-2C9D-E940-B988-B0771174D720}"/>
              </a:ext>
            </a:extLst>
          </p:cNvPr>
          <p:cNvPicPr>
            <a:picLocks noChangeAspect="1"/>
          </p:cNvPicPr>
          <p:nvPr/>
        </p:nvPicPr>
        <p:blipFill>
          <a:blip r:embed="rId3"/>
          <a:stretch>
            <a:fillRect/>
          </a:stretch>
        </p:blipFill>
        <p:spPr>
          <a:xfrm>
            <a:off x="3992230" y="380671"/>
            <a:ext cx="5055219" cy="2101115"/>
          </a:xfrm>
          <a:prstGeom prst="rect">
            <a:avLst/>
          </a:prstGeom>
        </p:spPr>
      </p:pic>
      <p:pic>
        <p:nvPicPr>
          <p:cNvPr id="9" name="Picture 8">
            <a:extLst>
              <a:ext uri="{FF2B5EF4-FFF2-40B4-BE49-F238E27FC236}">
                <a16:creationId xmlns:a16="http://schemas.microsoft.com/office/drawing/2014/main" id="{334F7D66-508F-6B4D-B775-EEDAE91B996E}"/>
              </a:ext>
            </a:extLst>
          </p:cNvPr>
          <p:cNvPicPr>
            <a:picLocks noChangeAspect="1"/>
          </p:cNvPicPr>
          <p:nvPr/>
        </p:nvPicPr>
        <p:blipFill>
          <a:blip r:embed="rId4"/>
          <a:stretch>
            <a:fillRect/>
          </a:stretch>
        </p:blipFill>
        <p:spPr>
          <a:xfrm>
            <a:off x="3992230" y="2612428"/>
            <a:ext cx="5055219" cy="2373754"/>
          </a:xfrm>
          <a:prstGeom prst="rect">
            <a:avLst/>
          </a:prstGeom>
        </p:spPr>
      </p:pic>
    </p:spTree>
    <p:extLst>
      <p:ext uri="{BB962C8B-B14F-4D97-AF65-F5344CB8AC3E}">
        <p14:creationId xmlns:p14="http://schemas.microsoft.com/office/powerpoint/2010/main" val="819038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6419088" cy="332399"/>
          </a:xfrm>
        </p:spPr>
        <p:txBody>
          <a:bodyPr/>
          <a:lstStyle/>
          <a:p>
            <a:r>
              <a:rPr lang="en-US" dirty="0"/>
              <a:t>Flow</a:t>
            </a:r>
          </a:p>
        </p:txBody>
      </p:sp>
      <p:sp>
        <p:nvSpPr>
          <p:cNvPr id="4" name="Slide Number Placeholder 3">
            <a:extLst>
              <a:ext uri="{FF2B5EF4-FFF2-40B4-BE49-F238E27FC236}">
                <a16:creationId xmlns:a16="http://schemas.microsoft.com/office/drawing/2014/main" id="{9DD2C710-ABF8-874B-900F-1BE834869660}"/>
              </a:ext>
            </a:extLst>
          </p:cNvPr>
          <p:cNvSpPr>
            <a:spLocks noGrp="1"/>
          </p:cNvSpPr>
          <p:nvPr>
            <p:ph type="sldNum" sz="quarter" idx="10"/>
          </p:nvPr>
        </p:nvSpPr>
        <p:spPr/>
        <p:txBody>
          <a:bodyPr/>
          <a:lstStyle/>
          <a:p>
            <a:fld id="{59395FB3-9C97-154F-86B2-7E381B951268}" type="slidenum">
              <a:rPr lang="en-US" smtClean="0"/>
              <a:pPr/>
              <a:t>7</a:t>
            </a:fld>
            <a:endParaRPr lang="en-US" dirty="0"/>
          </a:p>
        </p:txBody>
      </p:sp>
      <p:sp>
        <p:nvSpPr>
          <p:cNvPr id="3" name="Footer Placeholder 2"/>
          <p:cNvSpPr>
            <a:spLocks noGrp="1"/>
          </p:cNvSpPr>
          <p:nvPr>
            <p:ph type="ftr" sz="quarter" idx="11"/>
          </p:nvPr>
        </p:nvSpPr>
        <p:spPr/>
        <p:txBody>
          <a:bodyPr/>
          <a:lstStyle/>
          <a:p>
            <a:r>
              <a:rPr lang="en-US"/>
              <a:t>IBM Security / © 2022 IBM Corporation</a:t>
            </a:r>
            <a:endParaRPr lang="en-US" dirty="0"/>
          </a:p>
        </p:txBody>
      </p:sp>
      <p:sp>
        <p:nvSpPr>
          <p:cNvPr id="7" name="Text Placeholder 6"/>
          <p:cNvSpPr>
            <a:spLocks noGrp="1"/>
          </p:cNvSpPr>
          <p:nvPr>
            <p:ph sz="quarter" idx="12"/>
          </p:nvPr>
        </p:nvSpPr>
        <p:spPr>
          <a:xfrm>
            <a:off x="228600" y="664210"/>
            <a:ext cx="3986561" cy="3215640"/>
          </a:xfrm>
        </p:spPr>
        <p:txBody>
          <a:bodyPr/>
          <a:lstStyle/>
          <a:p>
            <a:pPr marL="342900" indent="-342900">
              <a:buAutoNum type="arabicPeriod"/>
            </a:pPr>
            <a:r>
              <a:rPr lang="en-US" dirty="0"/>
              <a:t>Make 5 invalid user requests (RNG)</a:t>
            </a:r>
          </a:p>
          <a:p>
            <a:pPr marL="342900" indent="-342900">
              <a:buAutoNum type="arabicPeriod"/>
            </a:pPr>
            <a:r>
              <a:rPr lang="en-US" dirty="0"/>
              <a:t>Make 1 known valid user request </a:t>
            </a:r>
          </a:p>
          <a:p>
            <a:pPr marL="342900" indent="-342900">
              <a:buAutoNum type="arabicPeriod"/>
            </a:pPr>
            <a:r>
              <a:rPr lang="en-US" dirty="0"/>
              <a:t>Correlate the requests, identify unique characteristics for each type</a:t>
            </a:r>
          </a:p>
          <a:p>
            <a:pPr marL="514350" lvl="1" indent="-342900">
              <a:buFont typeface="+mj-lt"/>
              <a:buAutoNum type="alphaUcPeriod"/>
            </a:pPr>
            <a:r>
              <a:rPr lang="en-US" dirty="0"/>
              <a:t>Remove insignificant items from the baseline</a:t>
            </a:r>
          </a:p>
          <a:p>
            <a:pPr marL="342900" indent="-342900">
              <a:buAutoNum type="arabicPeriod"/>
            </a:pPr>
            <a:r>
              <a:rPr lang="en-US" dirty="0"/>
              <a:t>Make additional requests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 Magic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2AB12BD4-F8FA-694C-AC8C-E62A78FC3FF5}"/>
              </a:ext>
            </a:extLst>
          </p:cNvPr>
          <p:cNvPicPr>
            <a:picLocks noChangeAspect="1"/>
          </p:cNvPicPr>
          <p:nvPr/>
        </p:nvPicPr>
        <p:blipFill>
          <a:blip r:embed="rId3"/>
          <a:stretch>
            <a:fillRect/>
          </a:stretch>
        </p:blipFill>
        <p:spPr>
          <a:xfrm>
            <a:off x="4135648" y="847709"/>
            <a:ext cx="4565706" cy="2435043"/>
          </a:xfrm>
          <a:prstGeom prst="rect">
            <a:avLst/>
          </a:prstGeom>
        </p:spPr>
      </p:pic>
    </p:spTree>
    <p:extLst>
      <p:ext uri="{BB962C8B-B14F-4D97-AF65-F5344CB8AC3E}">
        <p14:creationId xmlns:p14="http://schemas.microsoft.com/office/powerpoint/2010/main" val="212989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 y="201168"/>
            <a:ext cx="6419088" cy="332399"/>
          </a:xfrm>
        </p:spPr>
        <p:txBody>
          <a:bodyPr/>
          <a:lstStyle/>
          <a:p>
            <a:r>
              <a:rPr lang="en-US" dirty="0"/>
              <a:t>Demo</a:t>
            </a:r>
          </a:p>
        </p:txBody>
      </p:sp>
      <p:sp>
        <p:nvSpPr>
          <p:cNvPr id="4" name="Slide Number Placeholder 3">
            <a:extLst>
              <a:ext uri="{FF2B5EF4-FFF2-40B4-BE49-F238E27FC236}">
                <a16:creationId xmlns:a16="http://schemas.microsoft.com/office/drawing/2014/main" id="{9DD2C710-ABF8-874B-900F-1BE834869660}"/>
              </a:ext>
            </a:extLst>
          </p:cNvPr>
          <p:cNvSpPr>
            <a:spLocks noGrp="1"/>
          </p:cNvSpPr>
          <p:nvPr>
            <p:ph type="sldNum" sz="quarter" idx="10"/>
          </p:nvPr>
        </p:nvSpPr>
        <p:spPr/>
        <p:txBody>
          <a:bodyPr/>
          <a:lstStyle/>
          <a:p>
            <a:fld id="{59395FB3-9C97-154F-86B2-7E381B951268}" type="slidenum">
              <a:rPr lang="en-US" smtClean="0"/>
              <a:pPr/>
              <a:t>8</a:t>
            </a:fld>
            <a:endParaRPr lang="en-US" dirty="0"/>
          </a:p>
        </p:txBody>
      </p:sp>
      <p:sp>
        <p:nvSpPr>
          <p:cNvPr id="3" name="Footer Placeholder 2"/>
          <p:cNvSpPr>
            <a:spLocks noGrp="1"/>
          </p:cNvSpPr>
          <p:nvPr>
            <p:ph type="ftr" sz="quarter" idx="11"/>
          </p:nvPr>
        </p:nvSpPr>
        <p:spPr/>
        <p:txBody>
          <a:bodyPr/>
          <a:lstStyle/>
          <a:p>
            <a:r>
              <a:rPr lang="en-US"/>
              <a:t>IBM Security / © 2022 IBM Corporation</a:t>
            </a:r>
            <a:endParaRPr lang="en-US" dirty="0"/>
          </a:p>
        </p:txBody>
      </p:sp>
      <p:sp>
        <p:nvSpPr>
          <p:cNvPr id="5" name="TextBox 4">
            <a:extLst>
              <a:ext uri="{FF2B5EF4-FFF2-40B4-BE49-F238E27FC236}">
                <a16:creationId xmlns:a16="http://schemas.microsoft.com/office/drawing/2014/main" id="{11FF6E73-C4D7-9D44-805D-28210AB11D05}"/>
              </a:ext>
            </a:extLst>
          </p:cNvPr>
          <p:cNvSpPr txBox="1"/>
          <p:nvPr/>
        </p:nvSpPr>
        <p:spPr>
          <a:xfrm>
            <a:off x="210312" y="631902"/>
            <a:ext cx="914400" cy="914400"/>
          </a:xfrm>
          <a:prstGeom prst="rect">
            <a:avLst/>
          </a:prstGeom>
        </p:spPr>
        <p:txBody>
          <a:bodyPr vert="horz" wrap="none" lIns="0" tIns="0" rIns="0" bIns="0" rtlCol="0">
            <a:noAutofit/>
          </a:bodyPr>
          <a:lstStyle/>
          <a:p>
            <a:pPr algn="l" defTabSz="914400"/>
            <a:endParaRPr lang="en-US" sz="1400" b="0" i="0" kern="0" dirty="0">
              <a:latin typeface="IBM Plex Sans" panose="020B0503050203000203" pitchFamily="34" charset="0"/>
            </a:endParaRPr>
          </a:p>
        </p:txBody>
      </p:sp>
    </p:spTree>
    <p:extLst>
      <p:ext uri="{BB962C8B-B14F-4D97-AF65-F5344CB8AC3E}">
        <p14:creationId xmlns:p14="http://schemas.microsoft.com/office/powerpoint/2010/main" val="159837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8AC030-5DCC-5767-EC88-884D8748F151}"/>
              </a:ext>
            </a:extLst>
          </p:cNvPr>
          <p:cNvSpPr>
            <a:spLocks noGrp="1"/>
          </p:cNvSpPr>
          <p:nvPr>
            <p:ph type="sldNum" sz="quarter" idx="10"/>
          </p:nvPr>
        </p:nvSpPr>
        <p:spPr/>
        <p:txBody>
          <a:bodyPr/>
          <a:lstStyle/>
          <a:p>
            <a:fld id="{59395FB3-9C97-154F-86B2-7E381B951268}" type="slidenum">
              <a:rPr lang="en-US" smtClean="0"/>
              <a:pPr/>
              <a:t>9</a:t>
            </a:fld>
            <a:endParaRPr lang="en-US" dirty="0"/>
          </a:p>
        </p:txBody>
      </p:sp>
      <p:sp>
        <p:nvSpPr>
          <p:cNvPr id="3" name="Footer Placeholder 2">
            <a:extLst>
              <a:ext uri="{FF2B5EF4-FFF2-40B4-BE49-F238E27FC236}">
                <a16:creationId xmlns:a16="http://schemas.microsoft.com/office/drawing/2014/main" id="{EC54DB41-8E3B-7C7E-7506-96E1AAE8E56A}"/>
              </a:ext>
            </a:extLst>
          </p:cNvPr>
          <p:cNvSpPr>
            <a:spLocks noGrp="1"/>
          </p:cNvSpPr>
          <p:nvPr>
            <p:ph type="ftr" sz="quarter" idx="11"/>
          </p:nvPr>
        </p:nvSpPr>
        <p:spPr/>
        <p:txBody>
          <a:bodyPr/>
          <a:lstStyle/>
          <a:p>
            <a:r>
              <a:rPr lang="en-US"/>
              <a:t>IBM Security / © 2022 IBM Corporation</a:t>
            </a:r>
            <a:endParaRPr lang="en-US" dirty="0"/>
          </a:p>
        </p:txBody>
      </p:sp>
      <p:sp>
        <p:nvSpPr>
          <p:cNvPr id="4" name="Content Placeholder 3">
            <a:extLst>
              <a:ext uri="{FF2B5EF4-FFF2-40B4-BE49-F238E27FC236}">
                <a16:creationId xmlns:a16="http://schemas.microsoft.com/office/drawing/2014/main" id="{3049F82A-3B4D-B1FA-B9CA-3549376D8E2A}"/>
              </a:ext>
            </a:extLst>
          </p:cNvPr>
          <p:cNvSpPr>
            <a:spLocks noGrp="1"/>
          </p:cNvSpPr>
          <p:nvPr>
            <p:ph sz="quarter" idx="12"/>
          </p:nvPr>
        </p:nvSpPr>
        <p:spPr/>
        <p:txBody>
          <a:bodyPr/>
          <a:lstStyle/>
          <a:p>
            <a:r>
              <a:rPr lang="en-US" dirty="0"/>
              <a:t>Isolated case, but the technique is consistent to identify user enumeration vulnerabilities</a:t>
            </a:r>
          </a:p>
          <a:p>
            <a:endParaRPr lang="en-US" dirty="0"/>
          </a:p>
          <a:p>
            <a:endParaRPr lang="en-US" dirty="0"/>
          </a:p>
          <a:p>
            <a:r>
              <a:rPr lang="en-US" dirty="0"/>
              <a:t>Tool: </a:t>
            </a:r>
            <a:r>
              <a:rPr lang="en-US" dirty="0" err="1"/>
              <a:t>github.com</a:t>
            </a:r>
            <a:r>
              <a:rPr lang="en-US" dirty="0"/>
              <a:t>/</a:t>
            </a:r>
            <a:r>
              <a:rPr lang="en-US" dirty="0" err="1"/>
              <a:t>knavesec</a:t>
            </a:r>
            <a:r>
              <a:rPr lang="en-US" dirty="0"/>
              <a:t>/o365fedenum</a:t>
            </a:r>
          </a:p>
          <a:p>
            <a:endParaRPr lang="en-US" dirty="0"/>
          </a:p>
          <a:p>
            <a:endParaRPr lang="en-US" dirty="0"/>
          </a:p>
          <a:p>
            <a:r>
              <a:rPr lang="en-US" dirty="0"/>
              <a:t>Note: this was reported to Microsoft, “Won’t Fix”</a:t>
            </a:r>
          </a:p>
          <a:p>
            <a:endParaRPr lang="en-US" dirty="0"/>
          </a:p>
        </p:txBody>
      </p:sp>
      <p:sp>
        <p:nvSpPr>
          <p:cNvPr id="5" name="Title 4">
            <a:extLst>
              <a:ext uri="{FF2B5EF4-FFF2-40B4-BE49-F238E27FC236}">
                <a16:creationId xmlns:a16="http://schemas.microsoft.com/office/drawing/2014/main" id="{4CF5B359-8128-58B7-58BF-98024BA4DB21}"/>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116270568"/>
      </p:ext>
    </p:extLst>
  </p:cSld>
  <p:clrMapOvr>
    <a:masterClrMapping/>
  </p:clrMapOvr>
</p:sld>
</file>

<file path=ppt/theme/theme1.xml><?xml version="1.0" encoding="utf-8"?>
<a:theme xmlns:a="http://schemas.openxmlformats.org/drawingml/2006/main" name="IBM Security Master Template - Plex_v02">
  <a:themeElements>
    <a:clrScheme name="IBM Security_v02">
      <a:dk1>
        <a:srgbClr val="FFFFFF"/>
      </a:dk1>
      <a:lt1>
        <a:srgbClr val="000000"/>
      </a:lt1>
      <a:dk2>
        <a:srgbClr val="F2F3F8"/>
      </a:dk2>
      <a:lt2>
        <a:srgbClr val="373C41"/>
      </a:lt2>
      <a:accent1>
        <a:srgbClr val="D5D9E0"/>
      </a:accent1>
      <a:accent2>
        <a:srgbClr val="0061FF"/>
      </a:accent2>
      <a:accent3>
        <a:srgbClr val="8A3FFC"/>
      </a:accent3>
      <a:accent4>
        <a:srgbClr val="30B0FF"/>
      </a:accent4>
      <a:accent5>
        <a:srgbClr val="BB8EFF"/>
      </a:accent5>
      <a:accent6>
        <a:srgbClr val="9FA5AD"/>
      </a:accent6>
      <a:hlink>
        <a:srgbClr val="4088FC"/>
      </a:hlink>
      <a:folHlink>
        <a:srgbClr val="4088FC"/>
      </a:folHlink>
    </a:clrScheme>
    <a:fontScheme name="Test">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noFill/>
          <a:miter lim="800000"/>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marR="0" algn="l" defTabSz="914400" rtl="0" eaLnBrk="1" fontAlgn="base" latinLnBrk="0" hangingPunct="1">
          <a:lnSpc>
            <a:spcPct val="100000"/>
          </a:lnSpc>
          <a:spcBef>
            <a:spcPct val="0"/>
          </a:spcBef>
          <a:spcAft>
            <a:spcPct val="0"/>
          </a:spcAft>
          <a:buClrTx/>
          <a:buSzTx/>
          <a:tabLst/>
          <a:defRPr kumimoji="0" sz="1400" b="0" i="0" u="none" strike="noStrike" cap="none" normalizeH="0" baseline="0" dirty="0" smtClean="0">
            <a:ln>
              <a:noFill/>
            </a:ln>
            <a:solidFill>
              <a:srgbClr val="191919"/>
            </a:solidFill>
            <a:effectLst/>
            <a:latin typeface="IBM Plex Sans" panose="020B0503050203000203" pitchFamily="34" charset="77"/>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accent2"/>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bodyPr vert="horz" wrap="square" lIns="0" tIns="0" rIns="0" bIns="0" rtlCol="0">
        <a:noAutofit/>
      </a:bodyPr>
      <a:lstStyle>
        <a:defPPr algn="l" defTabSz="914400">
          <a:defRPr sz="1400" b="0" i="0" kern="0" dirty="0" smtClean="0">
            <a:latin typeface="IBM Plex Sans" panose="020B0503050203000203" pitchFamily="34" charset="0"/>
          </a:defRPr>
        </a:defPPr>
      </a:lstStyle>
    </a:txDef>
  </a:objectDefaults>
  <a:extraClrSchemeLst/>
  <a:custClrLst>
    <a:custClr name="Cool Gray 100">
      <a:srgbClr val="13171A"/>
    </a:custClr>
    <a:custClr name="Cool Gray 90">
      <a:srgbClr val="242A2E"/>
    </a:custClr>
    <a:custClr name="Cool Gray 80">
      <a:srgbClr val="373D42"/>
    </a:custClr>
    <a:custClr name="Cool Gray 70">
      <a:srgbClr val="50565B"/>
    </a:custClr>
    <a:custClr name="Cool Gray 60">
      <a:srgbClr val="697077"/>
    </a:custClr>
    <a:custClr name="Cool Gray 50">
      <a:srgbClr val="868D95"/>
    </a:custClr>
    <a:custClr name="Cool Gray 40">
      <a:srgbClr val="9FA5AD"/>
    </a:custClr>
    <a:custClr name="Cool Gray 30">
      <a:srgbClr val="B9BFC7"/>
    </a:custClr>
    <a:custClr name="Cool Gray 20">
      <a:srgbClr val="D5D9E0"/>
    </a:custClr>
    <a:custClr name="Cool Gray 10">
      <a:srgbClr val="F2F4F8"/>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Cyan 100">
      <a:srgbClr val="07192B"/>
    </a:custClr>
    <a:custClr name="Cyan 90">
      <a:srgbClr val="002B50"/>
    </a:custClr>
    <a:custClr name="Cyan 80">
      <a:srgbClr val="003D73"/>
    </a:custClr>
    <a:custClr name="Cyan 70">
      <a:srgbClr val="0058A1"/>
    </a:custClr>
    <a:custClr name="Cyan 60">
      <a:srgbClr val="0072C3"/>
    </a:custClr>
    <a:custClr name="Cyan 50">
      <a:srgbClr val="1191E6"/>
    </a:custClr>
    <a:custClr name="Cyan 40">
      <a:srgbClr val="30B0FF"/>
    </a:custClr>
    <a:custClr name="Cyan 30">
      <a:srgbClr val="6CCAFF"/>
    </a:custClr>
    <a:custClr name="Cyan 20">
      <a:srgbClr val="B3E6FF"/>
    </a:custClr>
    <a:custClr name="Cyan 10">
      <a:srgbClr val="E3F6FF"/>
    </a:custClr>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Lst>
  <a:extLst>
    <a:ext uri="{05A4C25C-085E-4340-85A3-A5531E510DB2}">
      <thm15:themeFamily xmlns:thm15="http://schemas.microsoft.com/office/thememl/2012/main" name="IBM_Security_Master_Presentation_2019_v02" id="{E6A22708-0273-7A45-9F46-1DF5EF77DDAF}" vid="{DC64530C-A2C6-3E4B-B326-722A39D783A6}"/>
    </a:ext>
  </a:extLst>
</a:theme>
</file>

<file path=ppt/theme/theme2.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Cool Gray 100">
      <a:srgbClr val="13171A"/>
    </a:custClr>
    <a:custClr name="Cool Gray 90">
      <a:srgbClr val="242A2E"/>
    </a:custClr>
    <a:custClr name="Cool Gray 80">
      <a:srgbClr val="373D42"/>
    </a:custClr>
    <a:custClr name="Cool Gray 70">
      <a:srgbClr val="50565B"/>
    </a:custClr>
    <a:custClr name="Cool Gray 60">
      <a:srgbClr val="697077"/>
    </a:custClr>
    <a:custClr name="Cool Gray 50">
      <a:srgbClr val="868D95"/>
    </a:custClr>
    <a:custClr name="Cool Gray 40">
      <a:srgbClr val="9FA5AD"/>
    </a:custClr>
    <a:custClr name="Cool Gray 30">
      <a:srgbClr val="B9BFC7"/>
    </a:custClr>
    <a:custClr name="Cool Gray 20">
      <a:srgbClr val="D5D9E0"/>
    </a:custClr>
    <a:custClr name="Cool Gray 10">
      <a:srgbClr val="F2F4F8"/>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Cyan 100">
      <a:srgbClr val="07192B"/>
    </a:custClr>
    <a:custClr name="Cyan 90">
      <a:srgbClr val="002B50"/>
    </a:custClr>
    <a:custClr name="Cyan 80">
      <a:srgbClr val="003D73"/>
    </a:custClr>
    <a:custClr name="Cyan 70">
      <a:srgbClr val="0058A1"/>
    </a:custClr>
    <a:custClr name="Cyan 60">
      <a:srgbClr val="0072C3"/>
    </a:custClr>
    <a:custClr name="Cyan 50">
      <a:srgbClr val="1191E6"/>
    </a:custClr>
    <a:custClr name="Cyan 40">
      <a:srgbClr val="30B0FF"/>
    </a:custClr>
    <a:custClr name="Cyan 30">
      <a:srgbClr val="6CCAFF"/>
    </a:custClr>
    <a:custClr name="Cyan 20">
      <a:srgbClr val="B3E6FF"/>
    </a:custClr>
    <a:custClr name="Cyan 10">
      <a:srgbClr val="E3F6FF"/>
    </a:custClr>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Cool Gray 100">
      <a:srgbClr val="13171A"/>
    </a:custClr>
    <a:custClr name="Cool Gray 90">
      <a:srgbClr val="242A2E"/>
    </a:custClr>
    <a:custClr name="Cool Gray 80">
      <a:srgbClr val="373D42"/>
    </a:custClr>
    <a:custClr name="Cool Gray 70">
      <a:srgbClr val="50565B"/>
    </a:custClr>
    <a:custClr name="Cool Gray 60">
      <a:srgbClr val="697077"/>
    </a:custClr>
    <a:custClr name="Cool Gray 50">
      <a:srgbClr val="868D95"/>
    </a:custClr>
    <a:custClr name="Cool Gray 40">
      <a:srgbClr val="9FA5AD"/>
    </a:custClr>
    <a:custClr name="Cool Gray 30">
      <a:srgbClr val="B9BFC7"/>
    </a:custClr>
    <a:custClr name="Cool Gray 20">
      <a:srgbClr val="D5D9E0"/>
    </a:custClr>
    <a:custClr name="Cool Gray 10">
      <a:srgbClr val="F2F4F8"/>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Cyan 100">
      <a:srgbClr val="07192B"/>
    </a:custClr>
    <a:custClr name="Cyan 90">
      <a:srgbClr val="002B50"/>
    </a:custClr>
    <a:custClr name="Cyan 80">
      <a:srgbClr val="003D73"/>
    </a:custClr>
    <a:custClr name="Cyan 70">
      <a:srgbClr val="0058A1"/>
    </a:custClr>
    <a:custClr name="Cyan 60">
      <a:srgbClr val="0072C3"/>
    </a:custClr>
    <a:custClr name="Cyan 50">
      <a:srgbClr val="1191E6"/>
    </a:custClr>
    <a:custClr name="Cyan 40">
      <a:srgbClr val="30B0FF"/>
    </a:custClr>
    <a:custClr name="Cyan 30">
      <a:srgbClr val="6CCAFF"/>
    </a:custClr>
    <a:custClr name="Cyan 20">
      <a:srgbClr val="B3E6FF"/>
    </a:custClr>
    <a:custClr name="Cyan 10">
      <a:srgbClr val="E3F6FF"/>
    </a:custClr>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Security Master Template - Plex_v02</Template>
  <TotalTime>11797</TotalTime>
  <Words>418</Words>
  <Application>Microsoft Macintosh PowerPoint</Application>
  <PresentationFormat>On-screen Show (16:9)</PresentationFormat>
  <Paragraphs>102</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.AppleSystemUIFont</vt:lpstr>
      <vt:lpstr>Arial</vt:lpstr>
      <vt:lpstr>HelvNeue Light for IBM</vt:lpstr>
      <vt:lpstr>IBM Plex Sans</vt:lpstr>
      <vt:lpstr>IBM Plex Sans ExtraLight</vt:lpstr>
      <vt:lpstr>IBM Plex Sans Light</vt:lpstr>
      <vt:lpstr>System Font Regular</vt:lpstr>
      <vt:lpstr>Wingdings</vt:lpstr>
      <vt:lpstr>IBM Security Master Template - Plex_v02</vt:lpstr>
      <vt:lpstr>User Enumeration Via Correlated Response Analysis Against Office365  Ellis Springe Adversary Simulation, IBM X-Force Red</vt:lpstr>
      <vt:lpstr>Who am I?</vt:lpstr>
      <vt:lpstr>Yet Another User Enum Tool</vt:lpstr>
      <vt:lpstr>Initial Request</vt:lpstr>
      <vt:lpstr>Example 1</vt:lpstr>
      <vt:lpstr>Example 2</vt:lpstr>
      <vt:lpstr>Flow</vt:lpstr>
      <vt:lpstr>Demo</vt:lpstr>
      <vt:lpstr>Conclusion</vt:lpstr>
      <vt:lpstr>PowerPoint Presentation</vt:lpstr>
    </vt:vector>
  </TitlesOfParts>
  <Manager/>
  <Company/>
  <LinksUpToDate>false</LinksUpToDate>
  <SharedDoc>false</SharedDoc>
  <HyperlinkBase>https://security-design-guide.stage1.mybluemix.net/brand/essentials/marketing-assets/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Security Presentation Template — First Lastname Job Title</dc:title>
  <dc:subject/>
  <dc:creator>Microsoft Office User</dc:creator>
  <cp:keywords/>
  <dc:description>Post template questions to 
Slack Channel: #security-brand
</dc:description>
  <cp:lastModifiedBy>Ellis Springe</cp:lastModifiedBy>
  <cp:revision>207</cp:revision>
  <cp:lastPrinted>2019-08-15T16:33:49Z</cp:lastPrinted>
  <dcterms:created xsi:type="dcterms:W3CDTF">2019-10-29T01:16:44Z</dcterms:created>
  <dcterms:modified xsi:type="dcterms:W3CDTF">2022-05-07T22:46:59Z</dcterms:modified>
  <cp:category/>
</cp:coreProperties>
</file>