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397328" cy="2234822"/>
          </a:xfrm>
        </p:spPr>
        <p:txBody>
          <a:bodyPr/>
          <a:lstStyle/>
          <a:p>
            <a:r>
              <a:rPr lang="en-US" dirty="0"/>
              <a:t>ASOH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397328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</a:p>
          <a:p>
            <a:r>
              <a:rPr lang="en-US" dirty="0">
                <a:solidFill>
                  <a:schemeClr val="tx1"/>
                </a:solidFill>
              </a:rPr>
              <a:t>Khairul </a:t>
            </a:r>
            <a:r>
              <a:rPr lang="en-US" dirty="0" err="1">
                <a:solidFill>
                  <a:schemeClr val="tx1"/>
                </a:solidFill>
              </a:rPr>
              <a:t>Nazran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MY" dirty="0" err="1">
                <a:solidFill>
                  <a:schemeClr val="tx1"/>
                </a:solidFill>
              </a:rPr>
              <a:t>eptember</a:t>
            </a:r>
            <a:r>
              <a:rPr lang="en-MY" dirty="0">
                <a:solidFill>
                  <a:schemeClr val="tx1"/>
                </a:solidFill>
              </a:rPr>
              <a:t>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FC528-FCB2-4D5E-AC4A-EA9FC06C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17" y="383958"/>
            <a:ext cx="6509983" cy="223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254B2-578C-4651-A6BE-5C1D4EAF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558" y="6360312"/>
            <a:ext cx="2488442" cy="497688"/>
          </a:xfrm>
          <a:prstGeom prst="rect">
            <a:avLst/>
          </a:prstGeom>
        </p:spPr>
      </p:pic>
      <p:pic>
        <p:nvPicPr>
          <p:cNvPr id="2050" name="Picture 2" descr="http://ppn.kelantan.gov.my/ppn/images/logo/MAMPU.png">
            <a:extLst>
              <a:ext uri="{FF2B5EF4-FFF2-40B4-BE49-F238E27FC236}">
                <a16:creationId xmlns:a16="http://schemas.microsoft.com/office/drawing/2014/main" id="{28073FDE-36EB-40F4-A435-25965152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45538"/>
            <a:ext cx="4762500" cy="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76C90-1C91-44BC-8D3F-DC78948F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80" y="652606"/>
            <a:ext cx="6021388" cy="519061"/>
          </a:xfrm>
        </p:spPr>
        <p:txBody>
          <a:bodyPr/>
          <a:lstStyle/>
          <a:p>
            <a:r>
              <a:rPr lang="fi-FI" dirty="0">
                <a:solidFill>
                  <a:schemeClr val="bg1"/>
                </a:solidFill>
              </a:rPr>
              <a:t>Terima kasih kepada pasukan penganjur kami: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ampu data logo">
            <a:extLst>
              <a:ext uri="{FF2B5EF4-FFF2-40B4-BE49-F238E27FC236}">
                <a16:creationId xmlns:a16="http://schemas.microsoft.com/office/drawing/2014/main" id="{E7BDECFA-74A7-4310-B460-522683BB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80" y="985236"/>
            <a:ext cx="9027388" cy="28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C9F3D-9354-4623-A002-B57E34CA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566" y="4438835"/>
            <a:ext cx="3119448" cy="2086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30455-478F-4AEA-A786-E061CCB0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76" y="4653239"/>
            <a:ext cx="3660862" cy="1434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47E31-4929-41C3-B465-7539C2D3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14" y="4653239"/>
            <a:ext cx="3660862" cy="14349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8DFE35C-537F-45E6-9608-F3CF03C12C29}"/>
              </a:ext>
            </a:extLst>
          </p:cNvPr>
          <p:cNvSpPr txBox="1">
            <a:spLocks/>
          </p:cNvSpPr>
          <p:nvPr/>
        </p:nvSpPr>
        <p:spPr>
          <a:xfrm>
            <a:off x="924480" y="3672494"/>
            <a:ext cx="6021388" cy="519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>
                <a:solidFill>
                  <a:schemeClr val="bg1"/>
                </a:solidFill>
              </a:rPr>
              <a:t>Terima kasih kepada rakan strategik kami: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Kisah-kisah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asoh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1F6B7-9780-4FF6-A8C2-27766D8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83" y="3944065"/>
            <a:ext cx="9363075" cy="2681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72A8B-66EA-4BCA-83F9-62C4AA5920C5}"/>
              </a:ext>
            </a:extLst>
          </p:cNvPr>
          <p:cNvSpPr/>
          <p:nvPr/>
        </p:nvSpPr>
        <p:spPr>
          <a:xfrm>
            <a:off x="4953741" y="6625601"/>
            <a:ext cx="71717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https://www.scmp.com/week-asia/politics/article/2135301/why-are-children-going-hungry-rich-malaysia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74623-CF3F-4FDA-842C-E60357DD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2" y="404812"/>
            <a:ext cx="4733925" cy="2701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12DEC-5C90-445A-8EB7-EE7F957073C6}"/>
              </a:ext>
            </a:extLst>
          </p:cNvPr>
          <p:cNvSpPr/>
          <p:nvPr/>
        </p:nvSpPr>
        <p:spPr>
          <a:xfrm>
            <a:off x="470932" y="3182779"/>
            <a:ext cx="6614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https://www.unicef.org/malaysia/media_urban_child_poverty.html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E7E13-D40D-40ED-B2B2-09D8D288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8" y="390113"/>
            <a:ext cx="6614080" cy="1571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0CCD0F-9248-429B-BCB8-E5EB25B0DDAA}"/>
              </a:ext>
            </a:extLst>
          </p:cNvPr>
          <p:cNvSpPr/>
          <p:nvPr/>
        </p:nvSpPr>
        <p:spPr>
          <a:xfrm>
            <a:off x="5362320" y="2076912"/>
            <a:ext cx="6611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http://www.astroawani.com/berita-malaysia/golongan-miskin-bandar-kurang-ambil-makanan-berkhasiat-penganalisis-178866</a:t>
            </a:r>
          </a:p>
        </p:txBody>
      </p:sp>
    </p:spTree>
    <p:extLst>
      <p:ext uri="{BB962C8B-B14F-4D97-AF65-F5344CB8AC3E}">
        <p14:creationId xmlns:p14="http://schemas.microsoft.com/office/powerpoint/2010/main" val="40915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171-A528-4917-8664-80C5568D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50" y="529562"/>
            <a:ext cx="5599670" cy="757700"/>
          </a:xfrm>
        </p:spPr>
        <p:txBody>
          <a:bodyPr>
            <a:noAutofit/>
          </a:bodyPr>
          <a:lstStyle/>
          <a:p>
            <a:r>
              <a:rPr lang="en-MY" sz="2000" dirty="0"/>
              <a:t>MASALAH </a:t>
            </a:r>
            <a:r>
              <a:rPr lang="en-MY" sz="2000" dirty="0" err="1"/>
              <a:t>kekurangan</a:t>
            </a:r>
            <a:r>
              <a:rPr lang="en-MY" sz="2000" dirty="0"/>
              <a:t> </a:t>
            </a:r>
            <a:r>
              <a:rPr lang="en-MY" sz="2000" dirty="0" err="1"/>
              <a:t>zat</a:t>
            </a:r>
            <a:r>
              <a:rPr lang="en-MY" sz="2000" dirty="0"/>
              <a:t> </a:t>
            </a:r>
            <a:r>
              <a:rPr lang="en-MY" sz="2000" dirty="0" err="1"/>
              <a:t>makanan</a:t>
            </a:r>
            <a:r>
              <a:rPr lang="en-MY" sz="2000" dirty="0"/>
              <a:t> ANTARA ANAK-ANAK MISKIN DI BANDAR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387AC-B45C-46A2-9976-4F1A53E8C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4" y="529561"/>
            <a:ext cx="4634143" cy="58642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421C-FA6E-4887-95A2-A2FA697A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450" y="5467665"/>
            <a:ext cx="3657600" cy="338092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Sumber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A31E0-02CB-4ACB-9834-CF40BFCA665C}"/>
              </a:ext>
            </a:extLst>
          </p:cNvPr>
          <p:cNvSpPr/>
          <p:nvPr/>
        </p:nvSpPr>
        <p:spPr>
          <a:xfrm>
            <a:off x="6438451" y="5747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https://www.unicef.org/malaysia/UNICEF-Kanak-kanak-Pinggiran-MalayVersion-Final_26.2.18.pdf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474A9A-86EA-4DFA-8BCD-33B4B9A59FB3}"/>
              </a:ext>
            </a:extLst>
          </p:cNvPr>
          <p:cNvSpPr txBox="1">
            <a:spLocks/>
          </p:cNvSpPr>
          <p:nvPr/>
        </p:nvSpPr>
        <p:spPr>
          <a:xfrm>
            <a:off x="6411818" y="1567036"/>
            <a:ext cx="5599670" cy="3900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Kaji selidik ini mendapati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kira-kira 22 peratus kanak-kanak bawah umur 5 tahun mengalami pertumbuhan yang terbantut;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15 peratus mengalami kurang berat badan;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20 peratus mengalami kurus kering; dan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23 peratus sama ada mengalami berat badan berlebihan ataupun obes.</a:t>
            </a:r>
          </a:p>
        </p:txBody>
      </p:sp>
    </p:spTree>
    <p:extLst>
      <p:ext uri="{BB962C8B-B14F-4D97-AF65-F5344CB8AC3E}">
        <p14:creationId xmlns:p14="http://schemas.microsoft.com/office/powerpoint/2010/main" val="26744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04A-A9E2-442D-9199-05F6199C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195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910002" y="754065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9218965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9211372" y="281698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9203779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9213942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9508181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F6F3F-9B3E-42C2-8B8D-B2720A03A123}"/>
              </a:ext>
            </a:extLst>
          </p:cNvPr>
          <p:cNvSpPr txBox="1"/>
          <p:nvPr/>
        </p:nvSpPr>
        <p:spPr>
          <a:xfrm>
            <a:off x="7844900" y="4894191"/>
            <a:ext cx="3207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should be:</a:t>
            </a:r>
          </a:p>
          <a:p>
            <a:r>
              <a:rPr lang="en-US" dirty="0"/>
              <a:t>Total recommended calories: 1000</a:t>
            </a:r>
          </a:p>
          <a:p>
            <a:r>
              <a:rPr lang="en-US" dirty="0"/>
              <a:t>Today consumption: 800</a:t>
            </a:r>
          </a:p>
          <a:p>
            <a:r>
              <a:rPr lang="en-US" dirty="0"/>
              <a:t>Final: -200 (Warning!)</a:t>
            </a:r>
            <a:endParaRPr lang="en-MY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E6DA43-98E9-45DE-8786-982111B38BF5}"/>
              </a:ext>
            </a:extLst>
          </p:cNvPr>
          <p:cNvSpPr/>
          <p:nvPr/>
        </p:nvSpPr>
        <p:spPr>
          <a:xfrm>
            <a:off x="10751094" y="358287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</TotalTime>
  <Words>327</Words>
  <Application>Microsoft Office PowerPoint</Application>
  <PresentationFormat>Widescreen</PresentationFormat>
  <Paragraphs>82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Wingdings</vt:lpstr>
      <vt:lpstr>Wingdings 3</vt:lpstr>
      <vt:lpstr>Slice</vt:lpstr>
      <vt:lpstr>ASOH</vt:lpstr>
      <vt:lpstr>PowerPoint Presentation</vt:lpstr>
      <vt:lpstr>Kisah-kisah tentang asoh</vt:lpstr>
      <vt:lpstr>PowerPoint Presentation</vt:lpstr>
      <vt:lpstr>MASALAH kekurangan zat makanan ANTARA ANAK-ANAK MISKIN DI BANDAR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2018-09-23T06:02:46Z</dcterms:created>
  <dcterms:modified xsi:type="dcterms:W3CDTF">2018-09-23T11:22:05Z</dcterms:modified>
</cp:coreProperties>
</file>