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C87-5BAD-4E7C-90BC-0ED5D74CA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9189F-C9BC-48BA-89AA-B2E1D5CC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720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713C-C3EF-4DEC-AD84-0FA3A68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706B-45E3-4604-82A3-3E5E243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73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94804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3073A-1618-4C1C-A351-3D33B12D783E}"/>
              </a:ext>
            </a:extLst>
          </p:cNvPr>
          <p:cNvSpPr txBox="1"/>
          <p:nvPr/>
        </p:nvSpPr>
        <p:spPr>
          <a:xfrm>
            <a:off x="1251751" y="2267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!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6129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640CE-97F2-4D16-B61E-975058E3A416}"/>
              </a:ext>
            </a:extLst>
          </p:cNvPr>
          <p:cNvSpPr/>
          <p:nvPr/>
        </p:nvSpPr>
        <p:spPr>
          <a:xfrm>
            <a:off x="4660778" y="1136342"/>
            <a:ext cx="2352581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Info </a:t>
            </a:r>
            <a:r>
              <a:rPr lang="en-US" dirty="0" err="1">
                <a:solidFill>
                  <a:sysClr val="windowText" lastClr="000000"/>
                </a:solidFill>
              </a:rPr>
              <a:t>Anak-anak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051BFE-4424-4FC4-BE09-566ED0592B80}"/>
              </a:ext>
            </a:extLst>
          </p:cNvPr>
          <p:cNvSpPr/>
          <p:nvPr/>
        </p:nvSpPr>
        <p:spPr>
          <a:xfrm>
            <a:off x="4660778" y="1787942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Rancangan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Sehari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9B1FA1-DD6F-49DD-88C3-A1BBDD55DF8C}"/>
              </a:ext>
            </a:extLst>
          </p:cNvPr>
          <p:cNvSpPr/>
          <p:nvPr/>
        </p:nvSpPr>
        <p:spPr>
          <a:xfrm>
            <a:off x="4660778" y="2396971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Carian </a:t>
            </a:r>
            <a:r>
              <a:rPr lang="en-US" dirty="0" err="1">
                <a:solidFill>
                  <a:sysClr val="windowText" lastClr="000000"/>
                </a:solidFill>
              </a:rPr>
              <a:t>Klinik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87745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3B06C-0516-4DDF-93E5-E76AD6A61E53}"/>
              </a:ext>
            </a:extLst>
          </p:cNvPr>
          <p:cNvSpPr txBox="1"/>
          <p:nvPr/>
        </p:nvSpPr>
        <p:spPr>
          <a:xfrm>
            <a:off x="8176334" y="958788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Rancangan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FE0CF-2396-4D1F-BE88-7082886A576F}"/>
              </a:ext>
            </a:extLst>
          </p:cNvPr>
          <p:cNvSpPr txBox="1"/>
          <p:nvPr/>
        </p:nvSpPr>
        <p:spPr>
          <a:xfrm>
            <a:off x="801624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Nama: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1B2CD-86CA-49E5-BC9A-566619F1CE0F}"/>
              </a:ext>
            </a:extLst>
          </p:cNvPr>
          <p:cNvSpPr txBox="1"/>
          <p:nvPr/>
        </p:nvSpPr>
        <p:spPr>
          <a:xfrm>
            <a:off x="8016240" y="1766029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Umur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8CE70-FB14-4171-998D-FC8046BFA150}"/>
              </a:ext>
            </a:extLst>
          </p:cNvPr>
          <p:cNvSpPr txBox="1"/>
          <p:nvPr/>
        </p:nvSpPr>
        <p:spPr>
          <a:xfrm>
            <a:off x="8016240" y="1916322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Jantina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43A28F-F97C-4EAD-876F-E48930E603F2}"/>
              </a:ext>
            </a:extLst>
          </p:cNvPr>
          <p:cNvCxnSpPr/>
          <p:nvPr/>
        </p:nvCxnSpPr>
        <p:spPr>
          <a:xfrm>
            <a:off x="7877454" y="222226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396ED-3CDF-4E50-BCB4-E5F12A694D11}"/>
              </a:ext>
            </a:extLst>
          </p:cNvPr>
          <p:cNvSpPr txBox="1"/>
          <p:nvPr/>
        </p:nvSpPr>
        <p:spPr>
          <a:xfrm>
            <a:off x="8959308" y="2266597"/>
            <a:ext cx="97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Rumusan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B0C6A-C425-406C-BB27-FAEA5149DEC9}"/>
              </a:ext>
            </a:extLst>
          </p:cNvPr>
          <p:cNvSpPr txBox="1"/>
          <p:nvPr/>
        </p:nvSpPr>
        <p:spPr>
          <a:xfrm>
            <a:off x="8016240" y="2560715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Kalori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E4ED-0EEE-41C7-A68F-82782A0FCAB8}"/>
              </a:ext>
            </a:extLst>
          </p:cNvPr>
          <p:cNvSpPr txBox="1"/>
          <p:nvPr/>
        </p:nvSpPr>
        <p:spPr>
          <a:xfrm>
            <a:off x="8016240" y="2745560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Protein: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02302-11C4-4E87-B3CE-0B5CE140CF80}"/>
              </a:ext>
            </a:extLst>
          </p:cNvPr>
          <p:cNvSpPr txBox="1"/>
          <p:nvPr/>
        </p:nvSpPr>
        <p:spPr>
          <a:xfrm>
            <a:off x="8016240" y="292931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Buah-buahan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8D7C2-BDBF-44DE-ABDB-4F8FB0C27375}"/>
              </a:ext>
            </a:extLst>
          </p:cNvPr>
          <p:cNvSpPr txBox="1"/>
          <p:nvPr/>
        </p:nvSpPr>
        <p:spPr>
          <a:xfrm>
            <a:off x="8016240" y="311415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Sayur-sayuran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78D7-9DA5-41B5-B064-CA729E2762C0}"/>
              </a:ext>
            </a:extLst>
          </p:cNvPr>
          <p:cNvSpPr txBox="1"/>
          <p:nvPr/>
        </p:nvSpPr>
        <p:spPr>
          <a:xfrm>
            <a:off x="8016240" y="326776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Bijirin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E7406-D6ED-45CB-9AD7-94C27049BCB7}"/>
              </a:ext>
            </a:extLst>
          </p:cNvPr>
          <p:cNvSpPr txBox="1"/>
          <p:nvPr/>
        </p:nvSpPr>
        <p:spPr>
          <a:xfrm>
            <a:off x="8016240" y="345260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Tenusu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BCB4E8-BAF4-46F1-99D8-F607DA2AC69C}"/>
              </a:ext>
            </a:extLst>
          </p:cNvPr>
          <p:cNvSpPr/>
          <p:nvPr/>
        </p:nvSpPr>
        <p:spPr>
          <a:xfrm>
            <a:off x="9194800" y="2636668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707E18-9BD4-4F99-8ADF-908C36ECE894}"/>
              </a:ext>
            </a:extLst>
          </p:cNvPr>
          <p:cNvSpPr/>
          <p:nvPr/>
        </p:nvSpPr>
        <p:spPr>
          <a:xfrm>
            <a:off x="9194800" y="2827700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0D4FFC-9217-4B8C-BA3F-DFEB5B01360F}"/>
              </a:ext>
            </a:extLst>
          </p:cNvPr>
          <p:cNvSpPr/>
          <p:nvPr/>
        </p:nvSpPr>
        <p:spPr>
          <a:xfrm>
            <a:off x="9194800" y="2998747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5F488F-6989-4314-8D3A-AE18BA26D3C9}"/>
              </a:ext>
            </a:extLst>
          </p:cNvPr>
          <p:cNvSpPr/>
          <p:nvPr/>
        </p:nvSpPr>
        <p:spPr>
          <a:xfrm>
            <a:off x="9194800" y="3191698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20DE90-1A79-4508-94C0-A98BADDF212D}"/>
              </a:ext>
            </a:extLst>
          </p:cNvPr>
          <p:cNvSpPr/>
          <p:nvPr/>
        </p:nvSpPr>
        <p:spPr>
          <a:xfrm>
            <a:off x="9194800" y="3384814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329CB6-B1A2-4BC6-BE2D-41AA9FE9BA6F}"/>
              </a:ext>
            </a:extLst>
          </p:cNvPr>
          <p:cNvSpPr/>
          <p:nvPr/>
        </p:nvSpPr>
        <p:spPr>
          <a:xfrm>
            <a:off x="9194800" y="3568293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02EBB8-A724-4B19-90E4-2B1D8C629ACF}"/>
              </a:ext>
            </a:extLst>
          </p:cNvPr>
          <p:cNvCxnSpPr/>
          <p:nvPr/>
        </p:nvCxnSpPr>
        <p:spPr>
          <a:xfrm>
            <a:off x="10160000" y="263666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BB2E3-B57F-446D-A6F3-164598D01513}"/>
              </a:ext>
            </a:extLst>
          </p:cNvPr>
          <p:cNvCxnSpPr/>
          <p:nvPr/>
        </p:nvCxnSpPr>
        <p:spPr>
          <a:xfrm>
            <a:off x="10170160" y="279922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92EE06-1C63-4B18-899E-8141A4AF2CC0}"/>
              </a:ext>
            </a:extLst>
          </p:cNvPr>
          <p:cNvCxnSpPr/>
          <p:nvPr/>
        </p:nvCxnSpPr>
        <p:spPr>
          <a:xfrm>
            <a:off x="10180320" y="299422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34C13D-8D97-47C8-B991-BA08937AF81A}"/>
              </a:ext>
            </a:extLst>
          </p:cNvPr>
          <p:cNvCxnSpPr/>
          <p:nvPr/>
        </p:nvCxnSpPr>
        <p:spPr>
          <a:xfrm>
            <a:off x="10190480" y="318530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452D74-7E91-45CF-8FFB-9B83F7342957}"/>
              </a:ext>
            </a:extLst>
          </p:cNvPr>
          <p:cNvCxnSpPr/>
          <p:nvPr/>
        </p:nvCxnSpPr>
        <p:spPr>
          <a:xfrm>
            <a:off x="10200640" y="336818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B498F-E1E2-445F-BCFC-0AADFD09A5BF}"/>
              </a:ext>
            </a:extLst>
          </p:cNvPr>
          <p:cNvCxnSpPr/>
          <p:nvPr/>
        </p:nvCxnSpPr>
        <p:spPr>
          <a:xfrm>
            <a:off x="10200640" y="356122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8A2005F-F0E3-4B9D-881F-AE2FFA981BAE}"/>
              </a:ext>
            </a:extLst>
          </p:cNvPr>
          <p:cNvSpPr/>
          <p:nvPr/>
        </p:nvSpPr>
        <p:spPr>
          <a:xfrm>
            <a:off x="10751094" y="26212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66D0BC-D220-49E5-A9CD-5ADEC46A35B2}"/>
              </a:ext>
            </a:extLst>
          </p:cNvPr>
          <p:cNvSpPr/>
          <p:nvPr/>
        </p:nvSpPr>
        <p:spPr>
          <a:xfrm>
            <a:off x="10761254" y="28041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7E63F1-C335-4F35-BA5D-D1916F985800}"/>
              </a:ext>
            </a:extLst>
          </p:cNvPr>
          <p:cNvSpPr/>
          <p:nvPr/>
        </p:nvSpPr>
        <p:spPr>
          <a:xfrm>
            <a:off x="10761254" y="29768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929A5D1-4D05-4123-BDFE-997B9775D6FB}"/>
              </a:ext>
            </a:extLst>
          </p:cNvPr>
          <p:cNvSpPr/>
          <p:nvPr/>
        </p:nvSpPr>
        <p:spPr>
          <a:xfrm>
            <a:off x="10771414" y="31597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9EEDC6-07EB-4C9D-83D8-223BD70820AE}"/>
              </a:ext>
            </a:extLst>
          </p:cNvPr>
          <p:cNvSpPr/>
          <p:nvPr/>
        </p:nvSpPr>
        <p:spPr>
          <a:xfrm>
            <a:off x="10761254" y="33731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!</a:t>
            </a:r>
            <a:endParaRPr lang="en-MY" sz="9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3B574A-7C16-4D52-A3A3-DC917DEF1C26}"/>
              </a:ext>
            </a:extLst>
          </p:cNvPr>
          <p:cNvSpPr/>
          <p:nvPr/>
        </p:nvSpPr>
        <p:spPr>
          <a:xfrm>
            <a:off x="10761254" y="35661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830721-C51F-4D9D-9293-1A6F807E2634}"/>
              </a:ext>
            </a:extLst>
          </p:cNvPr>
          <p:cNvSpPr/>
          <p:nvPr/>
        </p:nvSpPr>
        <p:spPr>
          <a:xfrm>
            <a:off x="8849360" y="4094480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Makanan</a:t>
            </a:r>
            <a:endParaRPr lang="en-MY" sz="1400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66D68DF-8ADB-4C5F-B029-C1D332D188AE}"/>
              </a:ext>
            </a:extLst>
          </p:cNvPr>
          <p:cNvSpPr/>
          <p:nvPr/>
        </p:nvSpPr>
        <p:spPr>
          <a:xfrm rot="5400000">
            <a:off x="10033000" y="4114179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166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7241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519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779712" y="79396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4269B-2811-42CA-A7CD-362F2F563047}"/>
              </a:ext>
            </a:extLst>
          </p:cNvPr>
          <p:cNvSpPr txBox="1"/>
          <p:nvPr/>
        </p:nvSpPr>
        <p:spPr>
          <a:xfrm>
            <a:off x="735219" y="792820"/>
            <a:ext cx="264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Senarai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diambil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ini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B2BE7-5BCC-4524-BE65-823D17F623BD}"/>
              </a:ext>
            </a:extLst>
          </p:cNvPr>
          <p:cNvSpPr txBox="1"/>
          <p:nvPr/>
        </p:nvSpPr>
        <p:spPr>
          <a:xfrm>
            <a:off x="902206" y="3792680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Jumlah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A0110-BA21-4973-BE1A-614BC691FCC8}"/>
              </a:ext>
            </a:extLst>
          </p:cNvPr>
          <p:cNvSpPr/>
          <p:nvPr/>
        </p:nvSpPr>
        <p:spPr>
          <a:xfrm>
            <a:off x="822960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E7E4B-F2CD-42FF-BD15-5476FC7AEA86}"/>
              </a:ext>
            </a:extLst>
          </p:cNvPr>
          <p:cNvSpPr txBox="1"/>
          <p:nvPr/>
        </p:nvSpPr>
        <p:spPr>
          <a:xfrm>
            <a:off x="772160" y="1691415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Kategori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1A0F6B-3113-4DFE-9046-1F0A79AF6806}"/>
              </a:ext>
            </a:extLst>
          </p:cNvPr>
          <p:cNvSpPr txBox="1"/>
          <p:nvPr/>
        </p:nvSpPr>
        <p:spPr>
          <a:xfrm>
            <a:off x="1611150" y="1683560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Makanan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DF021E-1BD5-47B3-9F78-D81D07C61E2B}"/>
              </a:ext>
            </a:extLst>
          </p:cNvPr>
          <p:cNvSpPr txBox="1"/>
          <p:nvPr/>
        </p:nvSpPr>
        <p:spPr>
          <a:xfrm>
            <a:off x="2560320" y="1691415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Gram: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784096-01B2-45B2-8A53-B1F76C3C880F}"/>
              </a:ext>
            </a:extLst>
          </p:cNvPr>
          <p:cNvSpPr/>
          <p:nvPr/>
        </p:nvSpPr>
        <p:spPr>
          <a:xfrm>
            <a:off x="1711146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F0221-0F99-4077-A626-6AFB44362809}"/>
              </a:ext>
            </a:extLst>
          </p:cNvPr>
          <p:cNvSpPr/>
          <p:nvPr/>
        </p:nvSpPr>
        <p:spPr>
          <a:xfrm>
            <a:off x="2558693" y="203410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8485376E-E51B-4185-8C9E-CCF7FD0A8F40}"/>
              </a:ext>
            </a:extLst>
          </p:cNvPr>
          <p:cNvSpPr/>
          <p:nvPr/>
        </p:nvSpPr>
        <p:spPr>
          <a:xfrm>
            <a:off x="3362392" y="2034100"/>
            <a:ext cx="274320" cy="248450"/>
          </a:xfrm>
          <a:prstGeom prst="mathPl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8776F0-3A17-4CA1-8368-9975D8AFADE8}"/>
              </a:ext>
            </a:extLst>
          </p:cNvPr>
          <p:cNvSpPr/>
          <p:nvPr/>
        </p:nvSpPr>
        <p:spPr>
          <a:xfrm>
            <a:off x="2541813" y="375815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4C43E3-BE78-4579-BF66-B88CFC7AB487}"/>
              </a:ext>
            </a:extLst>
          </p:cNvPr>
          <p:cNvSpPr/>
          <p:nvPr/>
        </p:nvSpPr>
        <p:spPr>
          <a:xfrm rot="10800000">
            <a:off x="1269594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C453A32-58B6-45A2-B3C2-9102CEFEE91C}"/>
              </a:ext>
            </a:extLst>
          </p:cNvPr>
          <p:cNvSpPr/>
          <p:nvPr/>
        </p:nvSpPr>
        <p:spPr>
          <a:xfrm rot="10800000">
            <a:off x="2184401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03360-6EC1-47DB-BE4B-9F2079EC6F29}"/>
              </a:ext>
            </a:extLst>
          </p:cNvPr>
          <p:cNvSpPr/>
          <p:nvPr/>
        </p:nvSpPr>
        <p:spPr>
          <a:xfrm>
            <a:off x="1392764" y="4079260"/>
            <a:ext cx="90424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6357117-3ED8-48EA-9B09-5CF7644BB398}"/>
              </a:ext>
            </a:extLst>
          </p:cNvPr>
          <p:cNvSpPr/>
          <p:nvPr/>
        </p:nvSpPr>
        <p:spPr>
          <a:xfrm rot="16200000">
            <a:off x="1046301" y="409887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5FE-8EED-4BEE-B06F-76B601CB2784}"/>
              </a:ext>
            </a:extLst>
          </p:cNvPr>
          <p:cNvSpPr txBox="1"/>
          <p:nvPr/>
        </p:nvSpPr>
        <p:spPr>
          <a:xfrm>
            <a:off x="4515775" y="792820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Carian </a:t>
            </a:r>
            <a:r>
              <a:rPr lang="en-US" sz="1400" dirty="0" err="1">
                <a:solidFill>
                  <a:schemeClr val="bg1"/>
                </a:solidFill>
              </a:rPr>
              <a:t>Klinik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046402-0327-4ED4-9B86-064B817998AA}"/>
              </a:ext>
            </a:extLst>
          </p:cNvPr>
          <p:cNvSpPr txBox="1"/>
          <p:nvPr/>
        </p:nvSpPr>
        <p:spPr>
          <a:xfrm>
            <a:off x="449072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C098D0-6B17-4E86-BE95-3EE87D988444}"/>
              </a:ext>
            </a:extLst>
          </p:cNvPr>
          <p:cNvSpPr/>
          <p:nvPr/>
        </p:nvSpPr>
        <p:spPr>
          <a:xfrm>
            <a:off x="5603744" y="16103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633F489-FCF0-4413-B1DB-2A40622CA3E6}"/>
              </a:ext>
            </a:extLst>
          </p:cNvPr>
          <p:cNvSpPr/>
          <p:nvPr/>
        </p:nvSpPr>
        <p:spPr>
          <a:xfrm rot="10800000">
            <a:off x="6705600" y="16625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F35E41-5BA7-4E06-9CA1-BADB4D6AC432}"/>
              </a:ext>
            </a:extLst>
          </p:cNvPr>
          <p:cNvSpPr txBox="1"/>
          <p:nvPr/>
        </p:nvSpPr>
        <p:spPr>
          <a:xfrm>
            <a:off x="4429760" y="1896715"/>
            <a:ext cx="1271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Jenis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rawatan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DEB8FF-3AF1-49F2-81CF-FA176121F55A}"/>
              </a:ext>
            </a:extLst>
          </p:cNvPr>
          <p:cNvSpPr/>
          <p:nvPr/>
        </p:nvSpPr>
        <p:spPr>
          <a:xfrm>
            <a:off x="5603744" y="19142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FC4AEFA-7735-4C96-AB65-E45669391AB0}"/>
              </a:ext>
            </a:extLst>
          </p:cNvPr>
          <p:cNvSpPr/>
          <p:nvPr/>
        </p:nvSpPr>
        <p:spPr>
          <a:xfrm rot="10800000">
            <a:off x="6705600" y="19664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68C081-0BBC-4D77-87F0-40188104EAE7}"/>
              </a:ext>
            </a:extLst>
          </p:cNvPr>
          <p:cNvCxnSpPr/>
          <p:nvPr/>
        </p:nvCxnSpPr>
        <p:spPr>
          <a:xfrm>
            <a:off x="4235192" y="232641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3A09E6-3CB0-41F2-B5DE-4A3CD438CB82}"/>
              </a:ext>
            </a:extLst>
          </p:cNvPr>
          <p:cNvSpPr txBox="1"/>
          <p:nvPr/>
        </p:nvSpPr>
        <p:spPr>
          <a:xfrm>
            <a:off x="5201920" y="2340615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Cadangan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9F9BAA-B607-4DDD-BE8C-D60D0A3D5F32}"/>
              </a:ext>
            </a:extLst>
          </p:cNvPr>
          <p:cNvSpPr txBox="1"/>
          <p:nvPr/>
        </p:nvSpPr>
        <p:spPr>
          <a:xfrm>
            <a:off x="4388307" y="279400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7E0387-A20D-4FEE-9429-09B9FF55318F}"/>
              </a:ext>
            </a:extLst>
          </p:cNvPr>
          <p:cNvSpPr txBox="1"/>
          <p:nvPr/>
        </p:nvSpPr>
        <p:spPr>
          <a:xfrm>
            <a:off x="4378147" y="321068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F7C00-5A45-4CEF-99A1-9AABEC5D463C}"/>
              </a:ext>
            </a:extLst>
          </p:cNvPr>
          <p:cNvSpPr txBox="1"/>
          <p:nvPr/>
        </p:nvSpPr>
        <p:spPr>
          <a:xfrm>
            <a:off x="4388307" y="3610408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548D21-18BB-440A-95C7-A0ED580EF58F}"/>
              </a:ext>
            </a:extLst>
          </p:cNvPr>
          <p:cNvSpPr txBox="1"/>
          <p:nvPr/>
        </p:nvSpPr>
        <p:spPr>
          <a:xfrm>
            <a:off x="4692764" y="2771805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Dato’ </a:t>
            </a:r>
            <a:r>
              <a:rPr lang="en-US" sz="1200" dirty="0" err="1">
                <a:solidFill>
                  <a:schemeClr val="bg1"/>
                </a:solidFill>
              </a:rPr>
              <a:t>Keramat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2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81DAE4-425E-4DF7-BAE0-7EA401AC2DF4}"/>
              </a:ext>
            </a:extLst>
          </p:cNvPr>
          <p:cNvSpPr txBox="1"/>
          <p:nvPr/>
        </p:nvSpPr>
        <p:spPr>
          <a:xfrm>
            <a:off x="4682604" y="3190240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Kampung </a:t>
            </a:r>
            <a:r>
              <a:rPr lang="en-US" sz="1200" dirty="0" err="1">
                <a:solidFill>
                  <a:schemeClr val="bg1"/>
                </a:solidFill>
              </a:rPr>
              <a:t>Pandan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1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178455-E582-43E7-A662-9FEDD86B3637}"/>
              </a:ext>
            </a:extLst>
          </p:cNvPr>
          <p:cNvSpPr txBox="1"/>
          <p:nvPr/>
        </p:nvSpPr>
        <p:spPr>
          <a:xfrm>
            <a:off x="4692764" y="3595019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Sentul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0.5 km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7F9A74-63AB-4790-9D95-79832BDB7537}"/>
              </a:ext>
            </a:extLst>
          </p:cNvPr>
          <p:cNvSpPr txBox="1"/>
          <p:nvPr/>
        </p:nvSpPr>
        <p:spPr>
          <a:xfrm>
            <a:off x="4571018" y="4085595"/>
            <a:ext cx="353943" cy="3412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......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A9A4DD7-5B49-4EBD-B2E3-98C550364277}"/>
              </a:ext>
            </a:extLst>
          </p:cNvPr>
          <p:cNvSpPr/>
          <p:nvPr/>
        </p:nvSpPr>
        <p:spPr>
          <a:xfrm rot="5400000">
            <a:off x="6975199" y="287719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98D56DB6-3004-4C49-B873-FC2E3C928FFD}"/>
              </a:ext>
            </a:extLst>
          </p:cNvPr>
          <p:cNvSpPr/>
          <p:nvPr/>
        </p:nvSpPr>
        <p:spPr>
          <a:xfrm rot="5400000">
            <a:off x="6975199" y="328387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831FCD9-D7D3-46EE-9461-145236A873BC}"/>
              </a:ext>
            </a:extLst>
          </p:cNvPr>
          <p:cNvSpPr/>
          <p:nvPr/>
        </p:nvSpPr>
        <p:spPr>
          <a:xfrm rot="5400000">
            <a:off x="6975199" y="367841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2C1313-68E9-4DF9-AE58-34E94389EA6F}"/>
              </a:ext>
            </a:extLst>
          </p:cNvPr>
          <p:cNvSpPr txBox="1"/>
          <p:nvPr/>
        </p:nvSpPr>
        <p:spPr>
          <a:xfrm>
            <a:off x="8036560" y="886223"/>
            <a:ext cx="250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Infomasi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selanjut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tentang</a:t>
            </a:r>
            <a:r>
              <a:rPr lang="en-US" sz="1400" dirty="0">
                <a:solidFill>
                  <a:schemeClr val="bg1"/>
                </a:solidFill>
              </a:rPr>
              <a:t> KK Dato’ </a:t>
            </a:r>
            <a:r>
              <a:rPr lang="en-US" sz="1400" dirty="0" err="1">
                <a:solidFill>
                  <a:schemeClr val="bg1"/>
                </a:solidFill>
              </a:rPr>
              <a:t>Keramat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78BD42-328B-432E-AAF3-99E34CC5F5BB}"/>
              </a:ext>
            </a:extLst>
          </p:cNvPr>
          <p:cNvSpPr txBox="1"/>
          <p:nvPr/>
        </p:nvSpPr>
        <p:spPr>
          <a:xfrm>
            <a:off x="7980176" y="176591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Alamat: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A7061D-DD55-4D62-9869-DE71978ADA7B}"/>
              </a:ext>
            </a:extLst>
          </p:cNvPr>
          <p:cNvSpPr txBox="1"/>
          <p:nvPr/>
        </p:nvSpPr>
        <p:spPr>
          <a:xfrm>
            <a:off x="7980176" y="1910625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Poskod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A3F047-4AFF-4ED1-B19B-B4F99D28CB72}"/>
              </a:ext>
            </a:extLst>
          </p:cNvPr>
          <p:cNvSpPr txBox="1"/>
          <p:nvPr/>
        </p:nvSpPr>
        <p:spPr>
          <a:xfrm>
            <a:off x="7994293" y="210209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Bandar: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6F1B6C-DE61-44FF-8B15-4CF730483FCA}"/>
              </a:ext>
            </a:extLst>
          </p:cNvPr>
          <p:cNvSpPr txBox="1"/>
          <p:nvPr/>
        </p:nvSpPr>
        <p:spPr>
          <a:xfrm>
            <a:off x="7980176" y="2280324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Daerah: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78C3E8-7B55-4B48-B54A-CE5A6288FDF7}"/>
              </a:ext>
            </a:extLst>
          </p:cNvPr>
          <p:cNvSpPr txBox="1"/>
          <p:nvPr/>
        </p:nvSpPr>
        <p:spPr>
          <a:xfrm>
            <a:off x="7994293" y="2458557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324B0E-064C-41C3-9F36-F2E3857B6B33}"/>
              </a:ext>
            </a:extLst>
          </p:cNvPr>
          <p:cNvSpPr txBox="1"/>
          <p:nvPr/>
        </p:nvSpPr>
        <p:spPr>
          <a:xfrm>
            <a:off x="7980176" y="264100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Telefon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0C7FC-7D34-46AA-A421-149C18427A7B}"/>
              </a:ext>
            </a:extLst>
          </p:cNvPr>
          <p:cNvSpPr txBox="1"/>
          <p:nvPr/>
        </p:nvSpPr>
        <p:spPr>
          <a:xfrm>
            <a:off x="7980176" y="2815024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</a:rPr>
              <a:t>VAKSIN BCG Tuberculosis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FF6E34-688F-4918-AF0D-270BA34CC695}"/>
              </a:ext>
            </a:extLst>
          </p:cNvPr>
          <p:cNvSpPr txBox="1"/>
          <p:nvPr/>
        </p:nvSpPr>
        <p:spPr>
          <a:xfrm>
            <a:off x="7980176" y="2997467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Hepatitis B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85AE58-EEAB-4996-94E6-CE3CF02068A3}"/>
              </a:ext>
            </a:extLst>
          </p:cNvPr>
          <p:cNvSpPr txBox="1"/>
          <p:nvPr/>
        </p:nvSpPr>
        <p:spPr>
          <a:xfrm>
            <a:off x="7976002" y="3189790"/>
            <a:ext cx="256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b="1" dirty="0">
                <a:solidFill>
                  <a:schemeClr val="bg1"/>
                </a:solidFill>
              </a:rPr>
              <a:t>VAKSIN </a:t>
            </a:r>
            <a:r>
              <a:rPr lang="en-MY" sz="1000" b="1" dirty="0" err="1">
                <a:solidFill>
                  <a:schemeClr val="bg1"/>
                </a:solidFill>
              </a:rPr>
              <a:t>Difteria</a:t>
            </a:r>
            <a:r>
              <a:rPr lang="en-MY" sz="1000" b="1" dirty="0">
                <a:solidFill>
                  <a:schemeClr val="bg1"/>
                </a:solidFill>
              </a:rPr>
              <a:t>, Tetanus, </a:t>
            </a:r>
            <a:r>
              <a:rPr lang="en-MY" sz="1000" b="1" dirty="0" err="1">
                <a:solidFill>
                  <a:schemeClr val="bg1"/>
                </a:solidFill>
              </a:rPr>
              <a:t>Pertusis</a:t>
            </a:r>
            <a:r>
              <a:rPr lang="en-MY" sz="1000" b="1" dirty="0">
                <a:solidFill>
                  <a:schemeClr val="bg1"/>
                </a:solidFill>
              </a:rPr>
              <a:t>, Hemophilus Influenza B, Polio</a:t>
            </a:r>
            <a:r>
              <a:rPr lang="en-US" sz="1000" dirty="0">
                <a:solidFill>
                  <a:schemeClr val="bg1"/>
                </a:solidFill>
              </a:rPr>
              <a:t>: ADA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D94348-ADE4-4FF6-8A69-3120224612C6}"/>
              </a:ext>
            </a:extLst>
          </p:cNvPr>
          <p:cNvSpPr txBox="1"/>
          <p:nvPr/>
        </p:nvSpPr>
        <p:spPr>
          <a:xfrm>
            <a:off x="7976000" y="3497562"/>
            <a:ext cx="283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Measles, Mumps, Rubella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32B16B-C5C7-4212-8715-AE9826F4FD3C}"/>
              </a:ext>
            </a:extLst>
          </p:cNvPr>
          <p:cNvSpPr txBox="1"/>
          <p:nvPr/>
        </p:nvSpPr>
        <p:spPr>
          <a:xfrm>
            <a:off x="7994293" y="3874101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CD1FEB-8B01-4037-9568-FDCAD26BDB0A}"/>
              </a:ext>
            </a:extLst>
          </p:cNvPr>
          <p:cNvSpPr/>
          <p:nvPr/>
        </p:nvSpPr>
        <p:spPr>
          <a:xfrm>
            <a:off x="8910320" y="4174178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D47F95A-3248-47B7-90BE-00C1FD4E7400}"/>
              </a:ext>
            </a:extLst>
          </p:cNvPr>
          <p:cNvSpPr/>
          <p:nvPr/>
        </p:nvSpPr>
        <p:spPr>
          <a:xfrm rot="16200000">
            <a:off x="8563858" y="418268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784875-3E38-4EE0-8A7C-C7B573C7F3C4}"/>
              </a:ext>
            </a:extLst>
          </p:cNvPr>
          <p:cNvSpPr txBox="1"/>
          <p:nvPr/>
        </p:nvSpPr>
        <p:spPr>
          <a:xfrm>
            <a:off x="7975999" y="3704829"/>
            <a:ext cx="274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Japaneese Encephalitis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3587E3-335F-4C79-AC8C-FBD50F0F62A9}"/>
              </a:ext>
            </a:extLst>
          </p:cNvPr>
          <p:cNvSpPr txBox="1"/>
          <p:nvPr/>
        </p:nvSpPr>
        <p:spPr>
          <a:xfrm>
            <a:off x="8823634" y="1339298"/>
            <a:ext cx="105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Jarak</a:t>
            </a:r>
            <a:r>
              <a:rPr lang="en-US" sz="1100" dirty="0">
                <a:solidFill>
                  <a:schemeClr val="bg1"/>
                </a:solidFill>
              </a:rPr>
              <a:t>: 2 km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683656-FA69-42E3-8A05-2F9E53BEB2D1}"/>
              </a:ext>
            </a:extLst>
          </p:cNvPr>
          <p:cNvSpPr/>
          <p:nvPr/>
        </p:nvSpPr>
        <p:spPr>
          <a:xfrm>
            <a:off x="2402027" y="4082615"/>
            <a:ext cx="879710" cy="25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Kira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054538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159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2018-09-23T06:02:46Z</dcterms:created>
  <dcterms:modified xsi:type="dcterms:W3CDTF">2018-09-23T08:39:23Z</dcterms:modified>
</cp:coreProperties>
</file>