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f6f8720ae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5f6f8720ae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f6f8720ae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5f6f8720ae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f6f8720ae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5f6f8720ae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f6f8720ae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5f6f8720ae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5f6f8720ae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5f6f8720ae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tackoverflow.com/questions/6339783/what-is-the-difference-between-sessions-and-cookies-in-php" TargetMode="External"/><Relationship Id="rId4" Type="http://schemas.openxmlformats.org/officeDocument/2006/relationships/hyperlink" Target="https://martinfowler.com/articles/session-secret.html" TargetMode="External"/><Relationship Id="rId5" Type="http://schemas.openxmlformats.org/officeDocument/2006/relationships/hyperlink" Target="https://github.com/sinatra/sinatra/issues/1187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blog.sqreen.com/preventing-sql-injections-in-ruby/" TargetMode="External"/><Relationship Id="rId4" Type="http://schemas.openxmlformats.org/officeDocument/2006/relationships/hyperlink" Target="https://github.com/rgrove/sanitize" TargetMode="External"/><Relationship Id="rId5" Type="http://schemas.openxmlformats.org/officeDocument/2006/relationships/hyperlink" Target="https://www.theodinproject.com/courses/ruby-on-rails/lessons/active-record-associations" TargetMode="External"/><Relationship Id="rId6" Type="http://schemas.openxmlformats.org/officeDocument/2006/relationships/hyperlink" Target="http://sinatrarb.com/faq.html#email" TargetMode="External"/><Relationship Id="rId7" Type="http://schemas.openxmlformats.org/officeDocument/2006/relationships/hyperlink" Target="http://sinatrarb.com/documentation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Sinatra Portfolio Project: Requirements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Per Assignment Page</a:t>
            </a:r>
            <a:endParaRPr/>
          </a:p>
        </p:txBody>
      </p:sp>
      <p:sp>
        <p:nvSpPr>
          <p:cNvPr id="283" name="Google Shape;283;p14"/>
          <p:cNvSpPr txBox="1"/>
          <p:nvPr>
            <p:ph idx="1" type="body"/>
          </p:nvPr>
        </p:nvSpPr>
        <p:spPr>
          <a:xfrm>
            <a:off x="957825" y="1317300"/>
            <a:ext cx="8266500" cy="36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Use Sinatra to build the app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 Use ActiveRecord for storing information in a database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 Include more than one model class (e.g. User, Post, Category)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 Include at least one has_many relationship on your User model (e.g. User has_many Posts)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 Include at least one belongs_to relationship on another model (e.g. Post belongs_to User)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 Include user accounts with </a:t>
            </a:r>
            <a:r>
              <a:rPr b="1" lang="en" sz="1200">
                <a:solidFill>
                  <a:srgbClr val="24292E"/>
                </a:solidFill>
                <a:highlight>
                  <a:srgbClr val="FFFFFF"/>
                </a:highlight>
              </a:rPr>
              <a:t>unique (validation) 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login attribute (username or email)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 Ensure that the belongs_to resource has routes for Creating, Reading, Updating and Destroying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 Ensure that users can't modify content created by other users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 Include user input validations (don’t save bad / malicious data)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 BONUS - not required - Display validation failures to user with error message 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 Your README.md includes a short description, install instructions, a contributors guide and a link to the license for your code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**** Your app does NOT break if I go to unexpected URLs. It should redirect or show a 404 or 401 page!! *****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Requirements (Web Dev)</a:t>
            </a:r>
            <a:endParaRPr/>
          </a:p>
        </p:txBody>
      </p:sp>
      <p:sp>
        <p:nvSpPr>
          <p:cNvPr id="289" name="Google Shape;289;p15"/>
          <p:cNvSpPr txBox="1"/>
          <p:nvPr>
            <p:ph idx="1" type="body"/>
          </p:nvPr>
        </p:nvSpPr>
        <p:spPr>
          <a:xfrm>
            <a:off x="1303800" y="1537850"/>
            <a:ext cx="7030500" cy="33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</a:pPr>
            <a:r>
              <a:rPr b="1" lang="en">
                <a:solidFill>
                  <a:schemeClr val="accent1"/>
                </a:solidFill>
              </a:rPr>
              <a:t>MVC</a:t>
            </a:r>
            <a:endParaRPr b="1">
              <a:solidFill>
                <a:schemeClr val="accen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What is MVC? </a:t>
            </a:r>
            <a:endParaRPr b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Why do we use it? ********* (Google this if you do not know it)</a:t>
            </a:r>
            <a:endParaRPr b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Does everything we need necessarily fit inside of MVC?</a:t>
            </a:r>
            <a:endParaRPr b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How does this affect our file structure.</a:t>
            </a:r>
            <a:endParaRPr b="1" sz="12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</a:pPr>
            <a:r>
              <a:rPr b="1" lang="en">
                <a:solidFill>
                  <a:schemeClr val="accent1"/>
                </a:solidFill>
              </a:rPr>
              <a:t>CRUD</a:t>
            </a:r>
            <a:endParaRPr b="1">
              <a:solidFill>
                <a:schemeClr val="accen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What is CRUD?</a:t>
            </a:r>
            <a:endParaRPr b="1" sz="12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</a:pPr>
            <a:r>
              <a:rPr b="1" lang="en">
                <a:solidFill>
                  <a:schemeClr val="accent1"/>
                </a:solidFill>
              </a:rPr>
              <a:t>REST</a:t>
            </a:r>
            <a:endParaRPr b="1">
              <a:solidFill>
                <a:schemeClr val="accen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What is REST? </a:t>
            </a:r>
            <a:endParaRPr b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Why do we use it? ******* (Google this too if you do not know it)</a:t>
            </a:r>
            <a:endParaRPr b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What are all the restful routes and associated actions? </a:t>
            </a:r>
            <a:endParaRPr b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SHOW ME HOW YOUR APPLICATION IS RESTFUL </a:t>
            </a:r>
            <a:endParaRPr b="1"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b="1" lang="en" sz="1200"/>
              <a:t>Show me how you departed from RESTful conventions and why (if applicable)</a:t>
            </a:r>
            <a:endParaRPr b="1" sz="12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Requirements (Web Dev)</a:t>
            </a:r>
            <a:endParaRPr/>
          </a:p>
        </p:txBody>
      </p:sp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1303800" y="1243600"/>
            <a:ext cx="7030500" cy="32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</a:pPr>
            <a:r>
              <a:rPr b="1" lang="en">
                <a:solidFill>
                  <a:schemeClr val="accent1"/>
                </a:solidFill>
              </a:rPr>
              <a:t>Sessions/Cookies</a:t>
            </a:r>
            <a:endParaRPr b="1">
              <a:solidFill>
                <a:schemeClr val="accen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What are sessions?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What are cookies?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How do they work in Sinatra? 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 Hint: read the below posts, go into your app, put some binding.pry statements in different controllers, check out the session (after and before deleting cookies of a logged in user)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https://stackoverflow.com/questions/6339783/what-is-the-difference-between-sessions-and-cookies-in-php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https://martinfowler.com/articles/session-secret.html</a:t>
            </a:r>
            <a:r>
              <a:rPr lang="en" sz="1200"/>
              <a:t> (Do sessions still work like this in sinatra? What do you think?)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https://github.com/sinatra/sinatra/issues/1187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>
            <p:ph type="title"/>
          </p:nvPr>
        </p:nvSpPr>
        <p:spPr>
          <a:xfrm>
            <a:off x="1303800" y="2574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Requirements (Sinatra Basics)</a:t>
            </a:r>
            <a:endParaRPr/>
          </a:p>
        </p:txBody>
      </p:sp>
      <p:sp>
        <p:nvSpPr>
          <p:cNvPr id="301" name="Google Shape;301;p17"/>
          <p:cNvSpPr txBox="1"/>
          <p:nvPr>
            <p:ph idx="1" type="body"/>
          </p:nvPr>
        </p:nvSpPr>
        <p:spPr>
          <a:xfrm>
            <a:off x="1303800" y="1256725"/>
            <a:ext cx="7513500" cy="3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How do you enable sessions?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How do you set up a database?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What’s the difference between redirect and erb? When should you use each command?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When should you use instance variables vs local variables?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How do you ensure all of your gems are being used?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What gem enables database password hashing?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Why do we hash our passwords in the database?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What are helpers and why do we use them?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How do you make helpers?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How do you create a migration?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How you you set up a has_many and belongs_to relationship </a:t>
            </a:r>
            <a:r>
              <a:rPr b="1" lang="en" sz="1200"/>
              <a:t>vs</a:t>
            </a:r>
            <a:r>
              <a:rPr lang="en" sz="1200"/>
              <a:t> a has_many to has_many in SQL/ActiveRecord?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What is the difference between authentication and </a:t>
            </a:r>
            <a:r>
              <a:rPr lang="en" sz="1200"/>
              <a:t>authorization</a:t>
            </a:r>
            <a:r>
              <a:rPr lang="en" sz="1200"/>
              <a:t>?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Walk me through the logical progression from a user asking for an HTML form to data being changed in the database (including user input validation and </a:t>
            </a:r>
            <a:r>
              <a:rPr lang="en" sz="1200"/>
              <a:t>authentication</a:t>
            </a:r>
            <a:r>
              <a:rPr lang="en" sz="1200"/>
              <a:t>/authorization)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What methods does ActiveRecord give you? How do you access associations? Be able to show me in rake console (or tux)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type="title"/>
          </p:nvPr>
        </p:nvSpPr>
        <p:spPr>
          <a:xfrm>
            <a:off x="1303800" y="598575"/>
            <a:ext cx="7030500" cy="7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Steps for the Motivated</a:t>
            </a:r>
            <a:endParaRPr/>
          </a:p>
        </p:txBody>
      </p:sp>
      <p:sp>
        <p:nvSpPr>
          <p:cNvPr id="307" name="Google Shape;307;p18"/>
          <p:cNvSpPr txBox="1"/>
          <p:nvPr>
            <p:ph idx="1" type="body"/>
          </p:nvPr>
        </p:nvSpPr>
        <p:spPr>
          <a:xfrm>
            <a:off x="1303800" y="1371600"/>
            <a:ext cx="7030500" cy="35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Cross Site Scripting Protection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https://blog.sqreen.com/preventing-sql-injections-in-ruby/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https://github.com/rgrove/sanitize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Relationship Aliasing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https://www.theodinproject.com/courses/ruby-on-rails/lessons/active-record-associations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If you want to do this and need help, let me know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Email from Sinatra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http://sinatrarb.com/faq.html#email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Status codes in Sinatra (other than 200)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Other Sinatra Stuff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http://sinatrarb.com/documentation.html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Check out “Frequently Asked Questions”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