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7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37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56082" y="2262426"/>
            <a:ext cx="8672659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Generative </a:t>
            </a:r>
            <a:r>
              <a:rPr lang="en-US" sz="5249" dirty="0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 &amp; </a:t>
            </a:r>
            <a:r>
              <a:rPr lang="en-US" sz="5249" dirty="0" err="1" smtClean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ChatGPT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Generative AI is a field of artificial intelligence that focuses on creating systems capable of generating content, such as images, videos, text, and music on their own.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8F291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00919" y="5699403"/>
            <a:ext cx="19276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6786086" y="5578197"/>
            <a:ext cx="165270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</a:t>
            </a:r>
            <a:r>
              <a:rPr lang="en-US" sz="2187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Naga </a:t>
            </a:r>
            <a:r>
              <a:rPr lang="en-US" sz="2187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Chaitanya &amp; Chandra </a:t>
            </a:r>
            <a:r>
              <a:rPr lang="en-US" sz="2187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Rekha</a:t>
            </a:r>
            <a:r>
              <a:rPr lang="en-US" sz="2187" b="1" dirty="0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187" b="1" dirty="0" err="1" smtClean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Kosanam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181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ChatGPT?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3042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3472101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50674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Conversational AI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8716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is a conversational AI model based on OpenAI's GPT (Generative Pre-trained Transformer) architecture.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43042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0" name="Text 8"/>
          <p:cNvSpPr/>
          <p:nvPr/>
        </p:nvSpPr>
        <p:spPr>
          <a:xfrm>
            <a:off x="5788104" y="3472101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50674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Natural Language Generation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excels in natural language generation and can generate human-like text based on the provided context.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3042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2"/>
          <p:cNvSpPr/>
          <p:nvPr/>
        </p:nvSpPr>
        <p:spPr>
          <a:xfrm>
            <a:off x="9382363" y="347210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50674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Seamless Interaction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33435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can engage in meaningful, context-aware conversations with users, simulating human-like responses.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37084"/>
            <a:ext cx="6776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does ChatGPT work?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Neural Networks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uses neural networks to process and understand input text and generate appropriate responses.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Large-scale Training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It's trained on massive amounts of data to develop an understanding of human language and context.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Learning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continuously learns and adapts to improve its conversational abilities over time.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499515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 cases of ChatGPT in various industries</a:t>
            </a:r>
            <a:endParaRPr lang="en-US" sz="3062" dirty="0"/>
          </a:p>
        </p:txBody>
      </p:sp>
      <p:sp>
        <p:nvSpPr>
          <p:cNvPr id="5" name="Text 3"/>
          <p:cNvSpPr/>
          <p:nvPr/>
        </p:nvSpPr>
        <p:spPr>
          <a:xfrm>
            <a:off x="3621167" y="178843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Service</a:t>
            </a:r>
            <a:endParaRPr lang="en-US" sz="1531" dirty="0"/>
          </a:p>
        </p:txBody>
      </p:sp>
      <p:sp>
        <p:nvSpPr>
          <p:cNvPr id="6" name="Text 4"/>
          <p:cNvSpPr/>
          <p:nvPr/>
        </p:nvSpPr>
        <p:spPr>
          <a:xfrm>
            <a:off x="3621167" y="2186940"/>
            <a:ext cx="35043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Chatbots powered by ChatGPT provide efficient and instant customer support across industries.</a:t>
            </a:r>
            <a:endParaRPr lang="en-US" sz="1225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2859286"/>
            <a:ext cx="3504367" cy="350436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3621167" y="6538555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Content Generation</a:t>
            </a:r>
            <a:endParaRPr lang="en-US" sz="1531" dirty="0"/>
          </a:p>
        </p:txBody>
      </p:sp>
      <p:sp>
        <p:nvSpPr>
          <p:cNvPr id="9" name="Text 6"/>
          <p:cNvSpPr/>
          <p:nvPr/>
        </p:nvSpPr>
        <p:spPr>
          <a:xfrm>
            <a:off x="3621167" y="6937058"/>
            <a:ext cx="3504367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It's used for automated content creation, including news articles, product descriptions, and more.</a:t>
            </a:r>
            <a:endParaRPr lang="en-US" sz="1225" dirty="0"/>
          </a:p>
        </p:txBody>
      </p:sp>
      <p:sp>
        <p:nvSpPr>
          <p:cNvPr id="10" name="Text 7"/>
          <p:cNvSpPr/>
          <p:nvPr/>
        </p:nvSpPr>
        <p:spPr>
          <a:xfrm>
            <a:off x="7512487" y="178843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Healthcare</a:t>
            </a:r>
            <a:endParaRPr lang="en-US" sz="1531" dirty="0"/>
          </a:p>
        </p:txBody>
      </p:sp>
      <p:sp>
        <p:nvSpPr>
          <p:cNvPr id="11" name="Text 8"/>
          <p:cNvSpPr/>
          <p:nvPr/>
        </p:nvSpPr>
        <p:spPr>
          <a:xfrm>
            <a:off x="7512487" y="2186940"/>
            <a:ext cx="350436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Assisting in patient support, appointment scheduling, and providing medical information in a conversational manner.</a:t>
            </a:r>
            <a:endParaRPr lang="en-US" sz="1225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487" y="3108008"/>
            <a:ext cx="3504367" cy="3504367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512487" y="6787277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Education</a:t>
            </a:r>
            <a:endParaRPr lang="en-US" sz="1531" dirty="0"/>
          </a:p>
        </p:txBody>
      </p:sp>
      <p:sp>
        <p:nvSpPr>
          <p:cNvPr id="14" name="Text 10"/>
          <p:cNvSpPr/>
          <p:nvPr/>
        </p:nvSpPr>
        <p:spPr>
          <a:xfrm>
            <a:off x="7512487" y="7185779"/>
            <a:ext cx="3504367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Enhancing remote learning experiences through personalized tutoring and educational content creation.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using ChatGPT for college students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19206" y="2983587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946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Learning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can deliver personalized study resources, adaptive practice questions, and tailored educational materials for college subjects.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19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0" name="Text 8"/>
          <p:cNvSpPr/>
          <p:nvPr/>
        </p:nvSpPr>
        <p:spPr>
          <a:xfrm>
            <a:off x="7584162" y="298358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24/7 Support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49865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provides round-the-clock access to educational assistance, answering queries and providing guidance at any time.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4" name="Text 12"/>
          <p:cNvSpPr/>
          <p:nvPr/>
        </p:nvSpPr>
        <p:spPr>
          <a:xfrm>
            <a:off x="2197894" y="5357693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33711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Learning Tools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with educational platforms to offer interactive learning exercises and language practice opportunities.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8" name="Text 16"/>
          <p:cNvSpPr/>
          <p:nvPr/>
        </p:nvSpPr>
        <p:spPr>
          <a:xfrm>
            <a:off x="7579638" y="5357693"/>
            <a:ext cx="193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40071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Improvement in Writing Skills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aids in improving writing skills by providing automated feedback and suggesting improvements in essays and assignments.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0729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Potential applications of ChatGPT in education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038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0689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Virtual Tutoring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8730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can act as a virtual tutor, offering personalized learning experiences and study guidance.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038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0689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Language Learning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534495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supports language learning activities by providing conversational language practice and vocabulary building exercises.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038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0689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Automated Writing Feedback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534495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Offers automated writing feedback, aiding in improving students' writing skills and clarity of expression.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0380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06892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Personalized Study Resources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534495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Customizes study materials and resources to meet the specific learning needs and pace of individual students.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20967"/>
            <a:ext cx="1014424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and limitations of ChatGPT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59681"/>
            <a:ext cx="3370064" cy="3048953"/>
          </a:xfrm>
          <a:prstGeom prst="roundRect">
            <a:avLst>
              <a:gd name="adj" fmla="val 4373"/>
            </a:avLst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Biased Responses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862268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may generate biased or insensitive responses due to inherent biases in the training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59681"/>
            <a:ext cx="3370064" cy="3048953"/>
          </a:xfrm>
          <a:prstGeom prst="roundRect">
            <a:avLst>
              <a:gd name="adj" fmla="val 4373"/>
            </a:avLst>
          </a:prstGeom>
          <a:solidFill>
            <a:srgbClr val="12161D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81851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Contextual Misinterpretation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4209455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may misinterpret context or provide inaccurate information when faced with complex or ambiguous queries.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59681"/>
            <a:ext cx="3370064" cy="3048953"/>
          </a:xfrm>
          <a:prstGeom prst="roundRect">
            <a:avLst>
              <a:gd name="adj" fmla="val 4373"/>
            </a:avLst>
          </a:prstGeom>
          <a:solidFill>
            <a:srgbClr val="12161D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81851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Privacy Concerns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4209455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Issues related to data privacy and security may arise when using ChatGPT for sensitive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84705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future prospects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32551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Continued Advancement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ChatGPT is expected to undergo further development and refinement for more accurate and context-aware interactions.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31127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Ethical Implementation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Addressing ethical considerations and ensuring responsible use of the technology in various domains.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30315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Expanding Capabilities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applications in diverse fields, from entertainment to specialized professional services.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528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3</cp:revision>
  <dcterms:created xsi:type="dcterms:W3CDTF">2024-03-14T10:18:38Z</dcterms:created>
  <dcterms:modified xsi:type="dcterms:W3CDTF">2024-03-14T11:20:19Z</dcterms:modified>
</cp:coreProperties>
</file>