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D84F"/>
    <a:srgbClr val="FFD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2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4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8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EE93-58F5-4B3E-9A02-B8B8B172CC0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5B67-BFC5-4B1C-B287-4A9B0FB8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3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microsoft.com/office/2007/relationships/hdphoto" Target="../media/hdphoto1.wdp"/><Relationship Id="rId10" Type="http://schemas.openxmlformats.org/officeDocument/2006/relationships/image" Target="../media/image20.jpeg"/><Relationship Id="rId4" Type="http://schemas.openxmlformats.org/officeDocument/2006/relationships/image" Target="../media/image16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70EF7C-A98E-4DCE-B595-013F268CB4DA}"/>
              </a:ext>
            </a:extLst>
          </p:cNvPr>
          <p:cNvSpPr/>
          <p:nvPr/>
        </p:nvSpPr>
        <p:spPr>
          <a:xfrm>
            <a:off x="5010062" y="148678"/>
            <a:ext cx="3652328" cy="2368690"/>
          </a:xfrm>
          <a:prstGeom prst="roundRect">
            <a:avLst>
              <a:gd name="adj" fmla="val 10878"/>
            </a:avLst>
          </a:prstGeom>
          <a:noFill/>
          <a:ln w="57150">
            <a:solidFill>
              <a:srgbClr val="FFD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A9474-9432-4222-A658-A69D32631D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60" y="281449"/>
            <a:ext cx="1792720" cy="1792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45C5B-C2C0-45C6-A3CB-9996DCD64F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70" y="3384363"/>
            <a:ext cx="1657792" cy="1657792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BF74E12-A59D-4907-ACAC-31A3A2A9393C}"/>
              </a:ext>
            </a:extLst>
          </p:cNvPr>
          <p:cNvCxnSpPr>
            <a:cxnSpLocks/>
            <a:stCxn id="109" idx="2"/>
          </p:cNvCxnSpPr>
          <p:nvPr/>
        </p:nvCxnSpPr>
        <p:spPr>
          <a:xfrm rot="5400000">
            <a:off x="7000896" y="1173577"/>
            <a:ext cx="286385" cy="111559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1442C712-1C6D-4D97-BF28-D7E1D711D4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34020" y="1956686"/>
            <a:ext cx="461701" cy="461701"/>
          </a:xfrm>
          <a:prstGeom prst="rect">
            <a:avLst/>
          </a:prstGeom>
        </p:spPr>
      </p:pic>
      <p:sp>
        <p:nvSpPr>
          <p:cNvPr id="81" name="Arrow: Down 80">
            <a:extLst>
              <a:ext uri="{FF2B5EF4-FFF2-40B4-BE49-F238E27FC236}">
                <a16:creationId xmlns:a16="http://schemas.microsoft.com/office/drawing/2014/main" id="{431C2C25-AAD3-46B5-8160-08151DCC3761}"/>
              </a:ext>
            </a:extLst>
          </p:cNvPr>
          <p:cNvSpPr/>
          <p:nvPr/>
        </p:nvSpPr>
        <p:spPr>
          <a:xfrm rot="19800000">
            <a:off x="2626889" y="2567729"/>
            <a:ext cx="365857" cy="1084506"/>
          </a:xfrm>
          <a:prstGeom prst="downArrow">
            <a:avLst>
              <a:gd name="adj1" fmla="val 20026"/>
              <a:gd name="adj2" fmla="val 6226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1E5D7308-2B49-4475-A7E4-31D11311CA17}"/>
              </a:ext>
            </a:extLst>
          </p:cNvPr>
          <p:cNvSpPr txBox="1">
            <a:spLocks/>
          </p:cNvSpPr>
          <p:nvPr/>
        </p:nvSpPr>
        <p:spPr>
          <a:xfrm>
            <a:off x="1137375" y="2042126"/>
            <a:ext cx="1628490" cy="624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B6BBDE8E-F341-45FE-832D-7B9D3223ED93}"/>
              </a:ext>
            </a:extLst>
          </p:cNvPr>
          <p:cNvSpPr txBox="1">
            <a:spLocks/>
          </p:cNvSpPr>
          <p:nvPr/>
        </p:nvSpPr>
        <p:spPr>
          <a:xfrm>
            <a:off x="2754247" y="5042155"/>
            <a:ext cx="1910624" cy="624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หุ่นยนต์นำทาง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75EF57B3-9F0F-42B1-8D4C-3E0421768955}"/>
              </a:ext>
            </a:extLst>
          </p:cNvPr>
          <p:cNvSpPr txBox="1">
            <a:spLocks/>
          </p:cNvSpPr>
          <p:nvPr/>
        </p:nvSpPr>
        <p:spPr>
          <a:xfrm>
            <a:off x="5737063" y="2454384"/>
            <a:ext cx="2925390" cy="624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ส่วนประมวลผลกลาง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C5B656B7-4230-4A37-81A4-C50E0860166A}"/>
              </a:ext>
            </a:extLst>
          </p:cNvPr>
          <p:cNvSpPr txBox="1">
            <a:spLocks/>
          </p:cNvSpPr>
          <p:nvPr/>
        </p:nvSpPr>
        <p:spPr>
          <a:xfrm>
            <a:off x="2096874" y="6141181"/>
            <a:ext cx="3355617" cy="624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หุ่นยนต์นำทางไปยังจุดหมาย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4BC62209-8C47-4A05-8264-51C5D9E895C8}"/>
              </a:ext>
            </a:extLst>
          </p:cNvPr>
          <p:cNvSpPr txBox="1">
            <a:spLocks/>
          </p:cNvSpPr>
          <p:nvPr/>
        </p:nvSpPr>
        <p:spPr>
          <a:xfrm>
            <a:off x="1386216" y="2916150"/>
            <a:ext cx="1630290" cy="5481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ระบุจุดหมาย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7A94BCB3-4E55-4FC0-AFA1-C3E3A74802C3}"/>
              </a:ext>
            </a:extLst>
          </p:cNvPr>
          <p:cNvSpPr txBox="1">
            <a:spLocks/>
          </p:cNvSpPr>
          <p:nvPr/>
        </p:nvSpPr>
        <p:spPr>
          <a:xfrm>
            <a:off x="4086915" y="2832123"/>
            <a:ext cx="2442770" cy="624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ตำแหน่งปัจจุบัน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2CC19D7F-FCEE-4D6D-8C39-29EC4615DDC3}"/>
              </a:ext>
            </a:extLst>
          </p:cNvPr>
          <p:cNvSpPr txBox="1">
            <a:spLocks/>
          </p:cNvSpPr>
          <p:nvPr/>
        </p:nvSpPr>
        <p:spPr>
          <a:xfrm>
            <a:off x="4719511" y="232038"/>
            <a:ext cx="2442770" cy="896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ค้นหาตำแหน่ง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ของหุ่นยนต์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92DC8B7B-19E4-4583-8E95-FAC2915BB6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2994" y="223997"/>
            <a:ext cx="1277786" cy="1364187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2B2D215D-0C48-4B25-B105-13EE07C4F3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55" y="1222925"/>
            <a:ext cx="1166722" cy="1166722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237CD1D0-88D3-4D4A-93E9-1B27E9AEDE39}"/>
              </a:ext>
            </a:extLst>
          </p:cNvPr>
          <p:cNvSpPr/>
          <p:nvPr/>
        </p:nvSpPr>
        <p:spPr>
          <a:xfrm>
            <a:off x="3513495" y="5648159"/>
            <a:ext cx="365857" cy="680234"/>
          </a:xfrm>
          <a:prstGeom prst="downArrow">
            <a:avLst>
              <a:gd name="adj1" fmla="val 20026"/>
              <a:gd name="adj2" fmla="val 6226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F39B699-84C2-40FE-9482-663785A7F919}"/>
              </a:ext>
            </a:extLst>
          </p:cNvPr>
          <p:cNvSpPr/>
          <p:nvPr/>
        </p:nvSpPr>
        <p:spPr>
          <a:xfrm rot="1800000">
            <a:off x="4397586" y="2536185"/>
            <a:ext cx="365857" cy="1084506"/>
          </a:xfrm>
          <a:prstGeom prst="downArrow">
            <a:avLst>
              <a:gd name="adj1" fmla="val 20026"/>
              <a:gd name="adj2" fmla="val 6226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9978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0C61ECA-1432-48BD-949B-25E713E7AF29}"/>
              </a:ext>
            </a:extLst>
          </p:cNvPr>
          <p:cNvSpPr/>
          <p:nvPr/>
        </p:nvSpPr>
        <p:spPr>
          <a:xfrm>
            <a:off x="6829925" y="3489340"/>
            <a:ext cx="1893927" cy="1616059"/>
          </a:xfrm>
          <a:prstGeom prst="roundRect">
            <a:avLst>
              <a:gd name="adj" fmla="val 124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B8C14E2-53AD-4F7D-A581-6F45DFA24F89}"/>
              </a:ext>
            </a:extLst>
          </p:cNvPr>
          <p:cNvSpPr/>
          <p:nvPr/>
        </p:nvSpPr>
        <p:spPr>
          <a:xfrm>
            <a:off x="353711" y="3326262"/>
            <a:ext cx="1451372" cy="2184732"/>
          </a:xfrm>
          <a:prstGeom prst="roundRect">
            <a:avLst>
              <a:gd name="adj" fmla="val 124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F59BC7-20C6-431D-88A9-5DF4D37AC13C}"/>
              </a:ext>
            </a:extLst>
          </p:cNvPr>
          <p:cNvSpPr txBox="1">
            <a:spLocks/>
          </p:cNvSpPr>
          <p:nvPr/>
        </p:nvSpPr>
        <p:spPr>
          <a:xfrm>
            <a:off x="303087" y="4886940"/>
            <a:ext cx="1628490" cy="624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ED0729E-4597-4EDE-9055-CE79B9A7DAC5}"/>
              </a:ext>
            </a:extLst>
          </p:cNvPr>
          <p:cNvSpPr/>
          <p:nvPr/>
        </p:nvSpPr>
        <p:spPr>
          <a:xfrm>
            <a:off x="2436056" y="3637687"/>
            <a:ext cx="1451372" cy="1514200"/>
          </a:xfrm>
          <a:prstGeom prst="roundRect">
            <a:avLst>
              <a:gd name="adj" fmla="val 124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9AACA0-57E8-4682-8A93-68140C09D1A4}"/>
              </a:ext>
            </a:extLst>
          </p:cNvPr>
          <p:cNvSpPr txBox="1">
            <a:spLocks/>
          </p:cNvSpPr>
          <p:nvPr/>
        </p:nvSpPr>
        <p:spPr>
          <a:xfrm>
            <a:off x="4364979" y="5161270"/>
            <a:ext cx="1910624" cy="624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หุ่นยนต์นำทาง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B6F4D8C-F38C-4DE6-84AE-B67E235DA233}"/>
              </a:ext>
            </a:extLst>
          </p:cNvPr>
          <p:cNvSpPr/>
          <p:nvPr/>
        </p:nvSpPr>
        <p:spPr>
          <a:xfrm rot="16200000">
            <a:off x="1968534" y="4075535"/>
            <a:ext cx="316099" cy="631718"/>
          </a:xfrm>
          <a:prstGeom prst="downArrow">
            <a:avLst>
              <a:gd name="adj1" fmla="val 30149"/>
              <a:gd name="adj2" fmla="val 6226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D9495B-39A2-436E-A08C-288EEB424E31}"/>
              </a:ext>
            </a:extLst>
          </p:cNvPr>
          <p:cNvGrpSpPr/>
          <p:nvPr/>
        </p:nvGrpSpPr>
        <p:grpSpPr>
          <a:xfrm>
            <a:off x="4388265" y="3384345"/>
            <a:ext cx="1810914" cy="1810914"/>
            <a:chOff x="3025984" y="3660785"/>
            <a:chExt cx="1367149" cy="13671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61D059-A71C-4778-B5AD-3E59C9E82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984" y="3660785"/>
              <a:ext cx="1367149" cy="1367149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1F96F8-19E1-4912-8C94-797C5E35B2A4}"/>
                </a:ext>
              </a:extLst>
            </p:cNvPr>
            <p:cNvSpPr/>
            <p:nvPr/>
          </p:nvSpPr>
          <p:spPr>
            <a:xfrm>
              <a:off x="3100388" y="3976688"/>
              <a:ext cx="300037" cy="461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E2FD80-CDF3-4226-9D33-7451AA1B8DEB}"/>
                </a:ext>
              </a:extLst>
            </p:cNvPr>
            <p:cNvSpPr/>
            <p:nvPr/>
          </p:nvSpPr>
          <p:spPr>
            <a:xfrm>
              <a:off x="4034818" y="3976688"/>
              <a:ext cx="300037" cy="461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7F4022C0-C46C-4829-8DA8-B1211B321D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6" y="3419931"/>
            <a:ext cx="1542116" cy="1542116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0A054FA-AB0D-4DA3-93D4-211C6214AC29}"/>
              </a:ext>
            </a:extLst>
          </p:cNvPr>
          <p:cNvGrpSpPr/>
          <p:nvPr/>
        </p:nvGrpSpPr>
        <p:grpSpPr>
          <a:xfrm>
            <a:off x="2780730" y="3799667"/>
            <a:ext cx="735171" cy="878654"/>
            <a:chOff x="2003350" y="3582367"/>
            <a:chExt cx="936937" cy="111979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9019C1B-B401-43CE-8307-F073208F4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07" y="3582367"/>
              <a:ext cx="921180" cy="92118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D353368-C357-47F1-984B-B5BF5A1F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350" y="4097772"/>
              <a:ext cx="604394" cy="604394"/>
            </a:xfrm>
            <a:prstGeom prst="rect">
              <a:avLst/>
            </a:prstGeom>
          </p:spPr>
        </p:pic>
      </p:grpSp>
      <p:sp>
        <p:nvSpPr>
          <p:cNvPr id="68" name="Title 1">
            <a:extLst>
              <a:ext uri="{FF2B5EF4-FFF2-40B4-BE49-F238E27FC236}">
                <a16:creationId xmlns:a16="http://schemas.microsoft.com/office/drawing/2014/main" id="{9357A6EB-8F94-4C9B-ADEB-17A080FF0FC1}"/>
              </a:ext>
            </a:extLst>
          </p:cNvPr>
          <p:cNvSpPr txBox="1">
            <a:spLocks/>
          </p:cNvSpPr>
          <p:nvPr/>
        </p:nvSpPr>
        <p:spPr>
          <a:xfrm>
            <a:off x="2365529" y="4515133"/>
            <a:ext cx="1628490" cy="624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600" b="1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เลือกจุดหมาย</a:t>
            </a:r>
            <a:endParaRPr lang="en-US" sz="26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3C2D25-9FD6-49BB-96DC-E90BE726F5BC}"/>
              </a:ext>
            </a:extLst>
          </p:cNvPr>
          <p:cNvGrpSpPr/>
          <p:nvPr/>
        </p:nvGrpSpPr>
        <p:grpSpPr>
          <a:xfrm flipH="1">
            <a:off x="6811495" y="3658739"/>
            <a:ext cx="1810914" cy="1274330"/>
            <a:chOff x="3042301" y="5097887"/>
            <a:chExt cx="1666104" cy="1274330"/>
          </a:xfrm>
        </p:grpSpPr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C4653535-7838-4A0C-B733-5F9EAB262BA0}"/>
                </a:ext>
              </a:extLst>
            </p:cNvPr>
            <p:cNvSpPr/>
            <p:nvPr/>
          </p:nvSpPr>
          <p:spPr>
            <a:xfrm flipH="1">
              <a:off x="3289922" y="6023446"/>
              <a:ext cx="347267" cy="348770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Arrow: Pentagon 66">
              <a:extLst>
                <a:ext uri="{FF2B5EF4-FFF2-40B4-BE49-F238E27FC236}">
                  <a16:creationId xmlns:a16="http://schemas.microsoft.com/office/drawing/2014/main" id="{6F55FBCB-EB90-4B64-83D7-A86E6DF0618B}"/>
                </a:ext>
              </a:extLst>
            </p:cNvPr>
            <p:cNvSpPr/>
            <p:nvPr/>
          </p:nvSpPr>
          <p:spPr>
            <a:xfrm flipH="1">
              <a:off x="3780406" y="6023447"/>
              <a:ext cx="716425" cy="348770"/>
            </a:xfrm>
            <a:prstGeom prst="homePlat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C57E963-92BA-4AE3-BCFD-96F51D33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219" y="5097887"/>
              <a:ext cx="1086186" cy="1086186"/>
            </a:xfrm>
            <a:prstGeom prst="rect">
              <a:avLst/>
            </a:prstGeom>
          </p:spPr>
        </p:pic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8C84BBF2-1DAC-4E4A-ABDA-F6EF91C524C9}"/>
                </a:ext>
              </a:extLst>
            </p:cNvPr>
            <p:cNvSpPr/>
            <p:nvPr/>
          </p:nvSpPr>
          <p:spPr>
            <a:xfrm flipH="1">
              <a:off x="3528468" y="6023446"/>
              <a:ext cx="347267" cy="348770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Arrow: Chevron 65">
              <a:extLst>
                <a:ext uri="{FF2B5EF4-FFF2-40B4-BE49-F238E27FC236}">
                  <a16:creationId xmlns:a16="http://schemas.microsoft.com/office/drawing/2014/main" id="{7BB30AEB-E935-4982-90ED-9CA8D3502524}"/>
                </a:ext>
              </a:extLst>
            </p:cNvPr>
            <p:cNvSpPr/>
            <p:nvPr/>
          </p:nvSpPr>
          <p:spPr>
            <a:xfrm flipH="1">
              <a:off x="3042301" y="6023446"/>
              <a:ext cx="347267" cy="348770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D325274-3334-4D6C-9B8C-E89B1721E3D8}"/>
                </a:ext>
              </a:extLst>
            </p:cNvPr>
            <p:cNvGrpSpPr/>
            <p:nvPr/>
          </p:nvGrpSpPr>
          <p:grpSpPr>
            <a:xfrm>
              <a:off x="3161143" y="5594898"/>
              <a:ext cx="624054" cy="624054"/>
              <a:chOff x="3025984" y="3660785"/>
              <a:chExt cx="1367149" cy="1367149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E0E3069-9750-4777-B893-1610A37B3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5984" y="3660785"/>
                <a:ext cx="1367149" cy="1367149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9F777EF-B5E7-4A40-B32C-AA97DBCE9109}"/>
                  </a:ext>
                </a:extLst>
              </p:cNvPr>
              <p:cNvSpPr/>
              <p:nvPr/>
            </p:nvSpPr>
            <p:spPr>
              <a:xfrm>
                <a:off x="3054183" y="3976687"/>
                <a:ext cx="360153" cy="461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796C09C-3911-4E08-A601-28FFA143A8E5}"/>
                  </a:ext>
                </a:extLst>
              </p:cNvPr>
              <p:cNvSpPr/>
              <p:nvPr/>
            </p:nvSpPr>
            <p:spPr>
              <a:xfrm>
                <a:off x="4034818" y="3976688"/>
                <a:ext cx="300037" cy="461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A3488D5-AA73-48FE-A311-713B966DE116}"/>
              </a:ext>
            </a:extLst>
          </p:cNvPr>
          <p:cNvGrpSpPr/>
          <p:nvPr/>
        </p:nvGrpSpPr>
        <p:grpSpPr>
          <a:xfrm>
            <a:off x="3380301" y="746857"/>
            <a:ext cx="3879980" cy="2476884"/>
            <a:chOff x="4364979" y="759900"/>
            <a:chExt cx="3879980" cy="247688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BCD21E4-C6DE-4CD4-97D4-EDA48AC9F72A}"/>
                </a:ext>
              </a:extLst>
            </p:cNvPr>
            <p:cNvSpPr/>
            <p:nvPr/>
          </p:nvSpPr>
          <p:spPr>
            <a:xfrm rot="16200000">
              <a:off x="5409552" y="-284673"/>
              <a:ext cx="1688195" cy="3777341"/>
            </a:xfrm>
            <a:prstGeom prst="roundRect">
              <a:avLst>
                <a:gd name="adj" fmla="val 5248"/>
              </a:avLst>
            </a:prstGeom>
            <a:noFill/>
            <a:ln w="38100">
              <a:solidFill>
                <a:srgbClr val="FFD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91B6C00-8C43-4749-9FA7-78982367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938" y="914332"/>
              <a:ext cx="1010739" cy="1010739"/>
            </a:xfrm>
            <a:prstGeom prst="rect">
              <a:avLst/>
            </a:prstGeom>
          </p:spPr>
        </p:pic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1C8CAAEB-622C-488C-98DC-1705D7C0BD11}"/>
                </a:ext>
              </a:extLst>
            </p:cNvPr>
            <p:cNvSpPr txBox="1">
              <a:spLocks/>
            </p:cNvSpPr>
            <p:nvPr/>
          </p:nvSpPr>
          <p:spPr>
            <a:xfrm>
              <a:off x="4436082" y="1777586"/>
              <a:ext cx="1792720" cy="65137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h-TH" sz="28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ค้นหาเส้นทาง</a:t>
              </a:r>
              <a:endPara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25F2B684-6C40-467C-A57D-53B7EA9F099E}"/>
                </a:ext>
              </a:extLst>
            </p:cNvPr>
            <p:cNvSpPr txBox="1">
              <a:spLocks/>
            </p:cNvSpPr>
            <p:nvPr/>
          </p:nvSpPr>
          <p:spPr>
            <a:xfrm>
              <a:off x="6452239" y="1811343"/>
              <a:ext cx="1792720" cy="65137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th-TH" sz="28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ประมวลผล</a:t>
              </a:r>
              <a:endPara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32D79F99-1149-4B76-9FFF-CC3D90799A93}"/>
                </a:ext>
              </a:extLst>
            </p:cNvPr>
            <p:cNvSpPr/>
            <p:nvPr/>
          </p:nvSpPr>
          <p:spPr>
            <a:xfrm rot="10800000">
              <a:off x="5219699" y="2465842"/>
              <a:ext cx="2161094" cy="770942"/>
            </a:xfrm>
            <a:prstGeom prst="trapezoid">
              <a:avLst>
                <a:gd name="adj" fmla="val 11709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B3ED8A8-06E0-429B-8581-1AED377F9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668" y="953101"/>
              <a:ext cx="971970" cy="971970"/>
            </a:xfrm>
            <a:prstGeom prst="rect">
              <a:avLst/>
            </a:prstGeom>
          </p:spPr>
        </p:pic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620D8CEB-E6E0-4459-B072-537631EB0A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9459" y="1067930"/>
            <a:ext cx="1138013" cy="1138013"/>
          </a:xfrm>
          <a:prstGeom prst="rect">
            <a:avLst/>
          </a:prstGeom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015CAC29-0D48-48EE-ABFA-D2425CF79B60}"/>
              </a:ext>
            </a:extLst>
          </p:cNvPr>
          <p:cNvSpPr/>
          <p:nvPr/>
        </p:nvSpPr>
        <p:spPr>
          <a:xfrm rot="16200000">
            <a:off x="4048059" y="4060241"/>
            <a:ext cx="316099" cy="631718"/>
          </a:xfrm>
          <a:prstGeom prst="downArrow">
            <a:avLst>
              <a:gd name="adj1" fmla="val 30149"/>
              <a:gd name="adj2" fmla="val 6226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5346174B-A8AB-4B5D-809C-72C41B03D0B5}"/>
              </a:ext>
            </a:extLst>
          </p:cNvPr>
          <p:cNvSpPr/>
          <p:nvPr/>
        </p:nvSpPr>
        <p:spPr>
          <a:xfrm rot="16200000">
            <a:off x="6246876" y="4031206"/>
            <a:ext cx="316099" cy="631718"/>
          </a:xfrm>
          <a:prstGeom prst="downArrow">
            <a:avLst>
              <a:gd name="adj1" fmla="val 30149"/>
              <a:gd name="adj2" fmla="val 6226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B6F8391-2539-4FA2-9CF3-7565B301E61C}"/>
              </a:ext>
            </a:extLst>
          </p:cNvPr>
          <p:cNvSpPr/>
          <p:nvPr/>
        </p:nvSpPr>
        <p:spPr>
          <a:xfrm>
            <a:off x="-2121528" y="1067930"/>
            <a:ext cx="1702823" cy="1688196"/>
          </a:xfrm>
          <a:prstGeom prst="rect">
            <a:avLst/>
          </a:prstGeom>
          <a:noFill/>
          <a:ln w="28575">
            <a:solidFill>
              <a:srgbClr val="FFD9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D52262-BFF3-4D98-8BDA-0DE16A0F7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1" y="2022849"/>
            <a:ext cx="3223512" cy="2804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B294B-0882-4872-8105-36497F5B27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86" y="5189579"/>
            <a:ext cx="693015" cy="1069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720720-F071-4DE6-A5FE-E68732B01D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52" y="5189579"/>
            <a:ext cx="693015" cy="10699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05" b="89905" l="5905" r="97905">
                        <a14:foregroundMark x1="40762" y1="35810" x2="40762" y2="35810"/>
                        <a14:foregroundMark x1="79429" y1="43429" x2="79429" y2="43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2" y="628596"/>
            <a:ext cx="1451918" cy="1451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52" y="82117"/>
            <a:ext cx="1979348" cy="2544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7" y="4768607"/>
            <a:ext cx="2015399" cy="12479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7854" y="4988902"/>
            <a:ext cx="1262928" cy="6493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USB Servo Controller</a:t>
            </a:r>
            <a:endParaRPr lang="th-TH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87" y="350974"/>
            <a:ext cx="1729540" cy="17295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39375" r="8801" b="20625"/>
          <a:stretch/>
        </p:blipFill>
        <p:spPr>
          <a:xfrm>
            <a:off x="637120" y="3230880"/>
            <a:ext cx="1606511" cy="7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2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C30BC-7512-4616-9F5C-E474A8595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94" y="162594"/>
            <a:ext cx="6532811" cy="6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0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33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sarin anuttranon</dc:creator>
  <cp:lastModifiedBy>sarin anuttranon</cp:lastModifiedBy>
  <cp:revision>104</cp:revision>
  <dcterms:created xsi:type="dcterms:W3CDTF">2019-10-02T10:51:17Z</dcterms:created>
  <dcterms:modified xsi:type="dcterms:W3CDTF">2020-05-13T18:23:31Z</dcterms:modified>
</cp:coreProperties>
</file>