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609DE4-4C5F-4C2C-998B-7A751FF37C2E}">
          <p14:sldIdLst>
            <p14:sldId id="256"/>
            <p14:sldId id="257"/>
            <p14:sldId id="258"/>
            <p14:sldId id="259"/>
          </p14:sldIdLst>
        </p14:section>
        <p14:section name="Appendix" id="{0F1799C8-5824-4E49-B6CA-D69004CA2D97}">
          <p14:sldIdLst>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1" d="100"/>
          <a:sy n="161" d="100"/>
        </p:scale>
        <p:origin x="26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706CB-8865-4148-9384-EDAB4003C5AB}" type="doc">
      <dgm:prSet loTypeId="urn:microsoft.com/office/officeart/2005/8/layout/hProcess4" loCatId="process" qsTypeId="urn:microsoft.com/office/officeart/2005/8/quickstyle/simple1" qsCatId="simple" csTypeId="urn:microsoft.com/office/officeart/2005/8/colors/accent0_3" csCatId="mainScheme" phldr="1"/>
      <dgm:spPr/>
      <dgm:t>
        <a:bodyPr/>
        <a:lstStyle/>
        <a:p>
          <a:endParaRPr lang="en-IN"/>
        </a:p>
      </dgm:t>
    </dgm:pt>
    <dgm:pt modelId="{B968990A-6DE2-4242-9054-9149FAA098AC}">
      <dgm:prSet phldrT="[Text]"/>
      <dgm:spPr/>
      <dgm:t>
        <a:bodyPr/>
        <a:lstStyle/>
        <a:p>
          <a:r>
            <a:rPr lang="en-IN" dirty="0"/>
            <a:t>Data Familiarization</a:t>
          </a:r>
        </a:p>
      </dgm:t>
    </dgm:pt>
    <dgm:pt modelId="{CD8A3D5B-84D3-4570-887F-4AA5BE665FB2}" type="parTrans" cxnId="{C1CBE853-0AF2-4238-866F-1132352C64BA}">
      <dgm:prSet/>
      <dgm:spPr/>
      <dgm:t>
        <a:bodyPr/>
        <a:lstStyle/>
        <a:p>
          <a:endParaRPr lang="en-IN"/>
        </a:p>
      </dgm:t>
    </dgm:pt>
    <dgm:pt modelId="{1DCD56B0-7FF7-4400-A994-CBA66C486AD4}" type="sibTrans" cxnId="{C1CBE853-0AF2-4238-866F-1132352C64BA}">
      <dgm:prSet/>
      <dgm:spPr/>
      <dgm:t>
        <a:bodyPr/>
        <a:lstStyle/>
        <a:p>
          <a:endParaRPr lang="en-IN"/>
        </a:p>
      </dgm:t>
    </dgm:pt>
    <dgm:pt modelId="{CCFBEEDB-8A06-4101-A314-3D35A56CA4FD}">
      <dgm:prSet phldrT="[Text]"/>
      <dgm:spPr/>
      <dgm:t>
        <a:bodyPr/>
        <a:lstStyle/>
        <a:p>
          <a:r>
            <a:rPr lang="en-IN" dirty="0"/>
            <a:t>Data volume and level</a:t>
          </a:r>
        </a:p>
      </dgm:t>
    </dgm:pt>
    <dgm:pt modelId="{FB39FA18-0D64-486A-9C8A-0290DA7D078E}" type="parTrans" cxnId="{5A4B75E0-2EA6-4FD5-8066-C2CE825F8CDB}">
      <dgm:prSet/>
      <dgm:spPr/>
      <dgm:t>
        <a:bodyPr/>
        <a:lstStyle/>
        <a:p>
          <a:endParaRPr lang="en-IN"/>
        </a:p>
      </dgm:t>
    </dgm:pt>
    <dgm:pt modelId="{5D7B8E42-A88C-400D-87B9-BB8A09927AA5}" type="sibTrans" cxnId="{5A4B75E0-2EA6-4FD5-8066-C2CE825F8CDB}">
      <dgm:prSet/>
      <dgm:spPr/>
      <dgm:t>
        <a:bodyPr/>
        <a:lstStyle/>
        <a:p>
          <a:endParaRPr lang="en-IN"/>
        </a:p>
      </dgm:t>
    </dgm:pt>
    <dgm:pt modelId="{60B16312-CD9A-48DF-8C75-2B8DC47BE640}">
      <dgm:prSet phldrT="[Text]"/>
      <dgm:spPr/>
      <dgm:t>
        <a:bodyPr/>
        <a:lstStyle/>
        <a:p>
          <a:r>
            <a:rPr lang="en-IN" dirty="0"/>
            <a:t>Columns and their types</a:t>
          </a:r>
        </a:p>
      </dgm:t>
    </dgm:pt>
    <dgm:pt modelId="{CF93E480-C08D-4474-9415-3BCB1CF59FBF}" type="parTrans" cxnId="{DA28959B-3368-4E8B-8A47-21BFF9FFFC6E}">
      <dgm:prSet/>
      <dgm:spPr/>
      <dgm:t>
        <a:bodyPr/>
        <a:lstStyle/>
        <a:p>
          <a:endParaRPr lang="en-IN"/>
        </a:p>
      </dgm:t>
    </dgm:pt>
    <dgm:pt modelId="{27775ACB-9F06-4513-8AB7-DB4547A7633A}" type="sibTrans" cxnId="{DA28959B-3368-4E8B-8A47-21BFF9FFFC6E}">
      <dgm:prSet/>
      <dgm:spPr/>
      <dgm:t>
        <a:bodyPr/>
        <a:lstStyle/>
        <a:p>
          <a:endParaRPr lang="en-IN"/>
        </a:p>
      </dgm:t>
    </dgm:pt>
    <dgm:pt modelId="{12F7A513-4618-4D36-A3A5-36A45F2ABC1B}">
      <dgm:prSet phldrT="[Text]"/>
      <dgm:spPr/>
      <dgm:t>
        <a:bodyPr/>
        <a:lstStyle/>
        <a:p>
          <a:r>
            <a:rPr lang="en-IN" dirty="0"/>
            <a:t>Data Cleaning &amp; Treatment</a:t>
          </a:r>
        </a:p>
      </dgm:t>
    </dgm:pt>
    <dgm:pt modelId="{8266E7B5-6EF7-4F12-BDEB-3565D1796B4A}" type="parTrans" cxnId="{6B51F1F9-A005-4D24-8919-275ABFEB7D4F}">
      <dgm:prSet/>
      <dgm:spPr/>
      <dgm:t>
        <a:bodyPr/>
        <a:lstStyle/>
        <a:p>
          <a:endParaRPr lang="en-IN"/>
        </a:p>
      </dgm:t>
    </dgm:pt>
    <dgm:pt modelId="{1907F645-ED07-4491-BA87-E88253262810}" type="sibTrans" cxnId="{6B51F1F9-A005-4D24-8919-275ABFEB7D4F}">
      <dgm:prSet/>
      <dgm:spPr/>
      <dgm:t>
        <a:bodyPr/>
        <a:lstStyle/>
        <a:p>
          <a:endParaRPr lang="en-IN"/>
        </a:p>
      </dgm:t>
    </dgm:pt>
    <dgm:pt modelId="{6BF6D1F5-DCA2-4DB8-83AF-C542C96DA33E}">
      <dgm:prSet phldrT="[Text]" custT="1"/>
      <dgm:spPr/>
      <dgm:t>
        <a:bodyPr/>
        <a:lstStyle/>
        <a:p>
          <a:r>
            <a:rPr lang="en-IN" sz="1200" dirty="0"/>
            <a:t>Duplicate records</a:t>
          </a:r>
        </a:p>
      </dgm:t>
    </dgm:pt>
    <dgm:pt modelId="{D137B049-EB2E-4FF9-B9FB-28AA7D2EEA50}" type="parTrans" cxnId="{D312DA5A-5D88-4C64-A3D9-02AEFF32C2E7}">
      <dgm:prSet/>
      <dgm:spPr/>
      <dgm:t>
        <a:bodyPr/>
        <a:lstStyle/>
        <a:p>
          <a:endParaRPr lang="en-IN"/>
        </a:p>
      </dgm:t>
    </dgm:pt>
    <dgm:pt modelId="{B45EDD9E-623C-4B63-BB48-8B3BCE35EFA2}" type="sibTrans" cxnId="{D312DA5A-5D88-4C64-A3D9-02AEFF32C2E7}">
      <dgm:prSet/>
      <dgm:spPr/>
      <dgm:t>
        <a:bodyPr/>
        <a:lstStyle/>
        <a:p>
          <a:endParaRPr lang="en-IN"/>
        </a:p>
      </dgm:t>
    </dgm:pt>
    <dgm:pt modelId="{B5A4A729-AA61-40A2-AD6F-C8F469745492}">
      <dgm:prSet phldrT="[Text]" custT="1"/>
      <dgm:spPr/>
      <dgm:t>
        <a:bodyPr/>
        <a:lstStyle/>
        <a:p>
          <a:r>
            <a:rPr lang="en-IN" sz="1200" dirty="0"/>
            <a:t>Missing value treatment</a:t>
          </a:r>
        </a:p>
      </dgm:t>
    </dgm:pt>
    <dgm:pt modelId="{EF0635C8-45EC-4F82-82A9-5C0B425950AA}" type="parTrans" cxnId="{432529F9-81DB-4D65-95C7-28361E573929}">
      <dgm:prSet/>
      <dgm:spPr/>
      <dgm:t>
        <a:bodyPr/>
        <a:lstStyle/>
        <a:p>
          <a:endParaRPr lang="en-IN"/>
        </a:p>
      </dgm:t>
    </dgm:pt>
    <dgm:pt modelId="{C26DCF6D-36D0-410D-9A92-4E0065029BB2}" type="sibTrans" cxnId="{432529F9-81DB-4D65-95C7-28361E573929}">
      <dgm:prSet/>
      <dgm:spPr/>
      <dgm:t>
        <a:bodyPr/>
        <a:lstStyle/>
        <a:p>
          <a:endParaRPr lang="en-IN"/>
        </a:p>
      </dgm:t>
    </dgm:pt>
    <dgm:pt modelId="{97F22EA3-00BA-4CB9-9E2D-2A8100A5205F}">
      <dgm:prSet phldrT="[Text]"/>
      <dgm:spPr/>
      <dgm:t>
        <a:bodyPr/>
        <a:lstStyle/>
        <a:p>
          <a:r>
            <a:rPr lang="en-IN" dirty="0"/>
            <a:t>Data Content Analysis</a:t>
          </a:r>
        </a:p>
      </dgm:t>
    </dgm:pt>
    <dgm:pt modelId="{66F1426C-6708-474A-80D7-4AE2DA09CE23}" type="parTrans" cxnId="{2FEA64DF-57A3-4261-8635-F5DCDB231FA2}">
      <dgm:prSet/>
      <dgm:spPr/>
      <dgm:t>
        <a:bodyPr/>
        <a:lstStyle/>
        <a:p>
          <a:endParaRPr lang="en-IN"/>
        </a:p>
      </dgm:t>
    </dgm:pt>
    <dgm:pt modelId="{4943EAFF-DD4E-4969-98C3-A8D521F5DE6A}" type="sibTrans" cxnId="{2FEA64DF-57A3-4261-8635-F5DCDB231FA2}">
      <dgm:prSet/>
      <dgm:spPr/>
      <dgm:t>
        <a:bodyPr/>
        <a:lstStyle/>
        <a:p>
          <a:endParaRPr lang="en-IN"/>
        </a:p>
      </dgm:t>
    </dgm:pt>
    <dgm:pt modelId="{5E8AD982-6D10-48B8-A47F-C30E8086297A}">
      <dgm:prSet phldrT="[Text]"/>
      <dgm:spPr/>
      <dgm:t>
        <a:bodyPr/>
        <a:lstStyle/>
        <a:p>
          <a:r>
            <a:rPr lang="en-IN" dirty="0"/>
            <a:t>Default Rate</a:t>
          </a:r>
        </a:p>
      </dgm:t>
    </dgm:pt>
    <dgm:pt modelId="{B5D66A47-1F41-4570-A10F-3C5B58B4E741}" type="parTrans" cxnId="{FDE7010A-4594-41BF-BD3C-4BD6587FED5A}">
      <dgm:prSet/>
      <dgm:spPr/>
      <dgm:t>
        <a:bodyPr/>
        <a:lstStyle/>
        <a:p>
          <a:endParaRPr lang="en-IN"/>
        </a:p>
      </dgm:t>
    </dgm:pt>
    <dgm:pt modelId="{B64EE299-C2FA-46C6-8357-2867CEC637A8}" type="sibTrans" cxnId="{FDE7010A-4594-41BF-BD3C-4BD6587FED5A}">
      <dgm:prSet/>
      <dgm:spPr/>
      <dgm:t>
        <a:bodyPr/>
        <a:lstStyle/>
        <a:p>
          <a:endParaRPr lang="en-IN"/>
        </a:p>
      </dgm:t>
    </dgm:pt>
    <dgm:pt modelId="{B7BD7F8A-7ADC-486E-8D36-9D9BA2E4B28A}">
      <dgm:prSet/>
      <dgm:spPr/>
      <dgm:t>
        <a:bodyPr/>
        <a:lstStyle/>
        <a:p>
          <a:r>
            <a:rPr lang="en-IN" dirty="0"/>
            <a:t>Derived Features</a:t>
          </a:r>
        </a:p>
      </dgm:t>
    </dgm:pt>
    <dgm:pt modelId="{5C0EA629-82D1-4F6B-BAFF-B0D36591C4BE}" type="parTrans" cxnId="{E8B5806C-ED7F-465C-9CB9-317A572F5758}">
      <dgm:prSet/>
      <dgm:spPr/>
      <dgm:t>
        <a:bodyPr/>
        <a:lstStyle/>
        <a:p>
          <a:endParaRPr lang="en-IN"/>
        </a:p>
      </dgm:t>
    </dgm:pt>
    <dgm:pt modelId="{09261707-D951-4712-AC43-76479581FB56}" type="sibTrans" cxnId="{E8B5806C-ED7F-465C-9CB9-317A572F5758}">
      <dgm:prSet/>
      <dgm:spPr/>
      <dgm:t>
        <a:bodyPr/>
        <a:lstStyle/>
        <a:p>
          <a:endParaRPr lang="en-IN"/>
        </a:p>
      </dgm:t>
    </dgm:pt>
    <dgm:pt modelId="{289C6B26-5141-4D9A-9ACE-756D7E2F5EE1}">
      <dgm:prSet/>
      <dgm:spPr/>
      <dgm:t>
        <a:bodyPr/>
        <a:lstStyle/>
        <a:p>
          <a:r>
            <a:rPr lang="en-IN" dirty="0"/>
            <a:t>Recommendation</a:t>
          </a:r>
        </a:p>
      </dgm:t>
    </dgm:pt>
    <dgm:pt modelId="{8DB9F6CC-4446-4ADD-BC76-BB45796D1C5E}" type="parTrans" cxnId="{A451A39C-3808-475F-A543-E8AD1CFF6C3F}">
      <dgm:prSet/>
      <dgm:spPr/>
      <dgm:t>
        <a:bodyPr/>
        <a:lstStyle/>
        <a:p>
          <a:endParaRPr lang="en-IN"/>
        </a:p>
      </dgm:t>
    </dgm:pt>
    <dgm:pt modelId="{0A913C54-9368-4027-9F8B-E6027E77D542}" type="sibTrans" cxnId="{A451A39C-3808-475F-A543-E8AD1CFF6C3F}">
      <dgm:prSet/>
      <dgm:spPr/>
      <dgm:t>
        <a:bodyPr/>
        <a:lstStyle/>
        <a:p>
          <a:endParaRPr lang="en-IN"/>
        </a:p>
      </dgm:t>
    </dgm:pt>
    <dgm:pt modelId="{073BDAC9-77E0-4002-9971-665864D16FB7}">
      <dgm:prSet phldrT="[Text]"/>
      <dgm:spPr/>
      <dgm:t>
        <a:bodyPr/>
        <a:lstStyle/>
        <a:p>
          <a:r>
            <a:rPr lang="en-IN" dirty="0"/>
            <a:t>Data spread</a:t>
          </a:r>
        </a:p>
      </dgm:t>
    </dgm:pt>
    <dgm:pt modelId="{3BB936A5-4C47-46DD-BDBD-370752418F98}" type="parTrans" cxnId="{B1955F1C-921A-4F39-97DB-07D0788E79E3}">
      <dgm:prSet/>
      <dgm:spPr/>
      <dgm:t>
        <a:bodyPr/>
        <a:lstStyle/>
        <a:p>
          <a:endParaRPr lang="en-IN"/>
        </a:p>
      </dgm:t>
    </dgm:pt>
    <dgm:pt modelId="{711C39BF-8ABA-4262-A95B-955D5DEDBF06}" type="sibTrans" cxnId="{B1955F1C-921A-4F39-97DB-07D0788E79E3}">
      <dgm:prSet/>
      <dgm:spPr/>
      <dgm:t>
        <a:bodyPr/>
        <a:lstStyle/>
        <a:p>
          <a:endParaRPr lang="en-IN"/>
        </a:p>
      </dgm:t>
    </dgm:pt>
    <dgm:pt modelId="{F9086FA0-AF9D-4E9B-84B7-E48C775B737B}">
      <dgm:prSet phldrT="[Text]"/>
      <dgm:spPr/>
      <dgm:t>
        <a:bodyPr/>
        <a:lstStyle/>
        <a:p>
          <a:r>
            <a:rPr lang="en-IN" dirty="0"/>
            <a:t>Numerical vs Categorical columns</a:t>
          </a:r>
        </a:p>
      </dgm:t>
    </dgm:pt>
    <dgm:pt modelId="{C2F43A71-C232-48EC-8F03-BCA4E12BDD13}" type="parTrans" cxnId="{3CF57E4A-09CA-47C6-9DFA-555FD5D0905C}">
      <dgm:prSet/>
      <dgm:spPr/>
      <dgm:t>
        <a:bodyPr/>
        <a:lstStyle/>
        <a:p>
          <a:endParaRPr lang="en-IN"/>
        </a:p>
      </dgm:t>
    </dgm:pt>
    <dgm:pt modelId="{3D062A18-46E8-44A8-B635-F16F814EEEF4}" type="sibTrans" cxnId="{3CF57E4A-09CA-47C6-9DFA-555FD5D0905C}">
      <dgm:prSet/>
      <dgm:spPr/>
      <dgm:t>
        <a:bodyPr/>
        <a:lstStyle/>
        <a:p>
          <a:endParaRPr lang="en-IN"/>
        </a:p>
      </dgm:t>
    </dgm:pt>
    <dgm:pt modelId="{2E5BCB0C-E7AD-46FE-B5F1-EC0B081BE08E}">
      <dgm:prSet phldrT="[Text]" custT="1"/>
      <dgm:spPr/>
      <dgm:t>
        <a:bodyPr/>
        <a:lstStyle/>
        <a:p>
          <a:r>
            <a:rPr lang="en-IN" sz="1200" dirty="0"/>
            <a:t>Remove irrelevant features</a:t>
          </a:r>
        </a:p>
      </dgm:t>
    </dgm:pt>
    <dgm:pt modelId="{C86B5383-1C5B-4570-B20A-4F4B0701E321}" type="parTrans" cxnId="{83C3964B-81CE-41E6-A76D-5B3BD35428A2}">
      <dgm:prSet/>
      <dgm:spPr/>
      <dgm:t>
        <a:bodyPr/>
        <a:lstStyle/>
        <a:p>
          <a:endParaRPr lang="en-IN"/>
        </a:p>
      </dgm:t>
    </dgm:pt>
    <dgm:pt modelId="{5C414AA2-9A5A-46BC-B51B-D83B675C0784}" type="sibTrans" cxnId="{83C3964B-81CE-41E6-A76D-5B3BD35428A2}">
      <dgm:prSet/>
      <dgm:spPr/>
      <dgm:t>
        <a:bodyPr/>
        <a:lstStyle/>
        <a:p>
          <a:endParaRPr lang="en-IN"/>
        </a:p>
      </dgm:t>
    </dgm:pt>
    <dgm:pt modelId="{2A1C6FC2-8157-4C6B-83E2-A301EA96E244}">
      <dgm:prSet phldrT="[Text]" custT="1"/>
      <dgm:spPr/>
      <dgm:t>
        <a:bodyPr/>
        <a:lstStyle/>
        <a:p>
          <a:r>
            <a:rPr lang="en-IN" sz="1200" dirty="0"/>
            <a:t>Correct wrong formats</a:t>
          </a:r>
        </a:p>
      </dgm:t>
    </dgm:pt>
    <dgm:pt modelId="{89E97D36-9051-4B2C-A26D-8310AD3FEE55}" type="parTrans" cxnId="{950B956A-9B66-4B32-BA20-502B9F4EC745}">
      <dgm:prSet/>
      <dgm:spPr/>
      <dgm:t>
        <a:bodyPr/>
        <a:lstStyle/>
        <a:p>
          <a:endParaRPr lang="en-IN"/>
        </a:p>
      </dgm:t>
    </dgm:pt>
    <dgm:pt modelId="{AC0215EB-BB8B-40F4-B7B0-FE8A4C07653F}" type="sibTrans" cxnId="{950B956A-9B66-4B32-BA20-502B9F4EC745}">
      <dgm:prSet/>
      <dgm:spPr/>
      <dgm:t>
        <a:bodyPr/>
        <a:lstStyle/>
        <a:p>
          <a:endParaRPr lang="en-IN"/>
        </a:p>
      </dgm:t>
    </dgm:pt>
    <dgm:pt modelId="{C7AA02DC-74E4-4A1A-B47D-995A4842FC3D}">
      <dgm:prSet phldrT="[Text]" custT="1"/>
      <dgm:spPr/>
      <dgm:t>
        <a:bodyPr/>
        <a:lstStyle/>
        <a:p>
          <a:r>
            <a:rPr lang="en-IN" sz="1200" dirty="0"/>
            <a:t>Sanity checks</a:t>
          </a:r>
        </a:p>
      </dgm:t>
    </dgm:pt>
    <dgm:pt modelId="{FDDE1094-EE72-482B-A434-173EA2A24B3B}" type="parTrans" cxnId="{13822C92-BCCB-4586-BA56-7A65386BF2AD}">
      <dgm:prSet/>
      <dgm:spPr/>
      <dgm:t>
        <a:bodyPr/>
        <a:lstStyle/>
        <a:p>
          <a:endParaRPr lang="en-IN"/>
        </a:p>
      </dgm:t>
    </dgm:pt>
    <dgm:pt modelId="{2A5656C6-A9A9-47C1-ACA9-1798F24AE244}" type="sibTrans" cxnId="{13822C92-BCCB-4586-BA56-7A65386BF2AD}">
      <dgm:prSet/>
      <dgm:spPr/>
      <dgm:t>
        <a:bodyPr/>
        <a:lstStyle/>
        <a:p>
          <a:endParaRPr lang="en-IN"/>
        </a:p>
      </dgm:t>
    </dgm:pt>
    <dgm:pt modelId="{93CBB3CA-D1D7-4D17-882D-A6A83F47BD92}">
      <dgm:prSet phldrT="[Text]" custT="1"/>
      <dgm:spPr/>
      <dgm:t>
        <a:bodyPr/>
        <a:lstStyle/>
        <a:p>
          <a:r>
            <a:rPr lang="en-IN" sz="1200" dirty="0"/>
            <a:t>Outlier removal</a:t>
          </a:r>
        </a:p>
      </dgm:t>
    </dgm:pt>
    <dgm:pt modelId="{80150304-32C9-48AD-8362-0F1AE455D728}" type="parTrans" cxnId="{61D2DEE4-0983-4D62-A701-D828BB8D577D}">
      <dgm:prSet/>
      <dgm:spPr/>
      <dgm:t>
        <a:bodyPr/>
        <a:lstStyle/>
        <a:p>
          <a:endParaRPr lang="en-IN"/>
        </a:p>
      </dgm:t>
    </dgm:pt>
    <dgm:pt modelId="{22A76AE1-C7C6-4DB8-846C-1F9C55F01F2D}" type="sibTrans" cxnId="{61D2DEE4-0983-4D62-A701-D828BB8D577D}">
      <dgm:prSet/>
      <dgm:spPr/>
      <dgm:t>
        <a:bodyPr/>
        <a:lstStyle/>
        <a:p>
          <a:endParaRPr lang="en-IN"/>
        </a:p>
      </dgm:t>
    </dgm:pt>
    <dgm:pt modelId="{83A07508-B627-40F7-8939-E666AC12947D}">
      <dgm:prSet phldrT="[Text]"/>
      <dgm:spPr/>
      <dgm:t>
        <a:bodyPr/>
        <a:lstStyle/>
        <a:p>
          <a:r>
            <a:rPr lang="en-IN" dirty="0"/>
            <a:t>Bivariate Analysis</a:t>
          </a:r>
        </a:p>
      </dgm:t>
    </dgm:pt>
    <dgm:pt modelId="{A1125171-E9BB-4200-BB82-95AFAE52E7CD}" type="parTrans" cxnId="{5D95680D-03BE-4DD4-AC2B-AF7F69A72CB1}">
      <dgm:prSet/>
      <dgm:spPr/>
      <dgm:t>
        <a:bodyPr/>
        <a:lstStyle/>
        <a:p>
          <a:endParaRPr lang="en-IN"/>
        </a:p>
      </dgm:t>
    </dgm:pt>
    <dgm:pt modelId="{AE5B1FA2-8AFD-4DBA-BFCA-E857C5F0C834}" type="sibTrans" cxnId="{5D95680D-03BE-4DD4-AC2B-AF7F69A72CB1}">
      <dgm:prSet/>
      <dgm:spPr/>
      <dgm:t>
        <a:bodyPr/>
        <a:lstStyle/>
        <a:p>
          <a:endParaRPr lang="en-IN"/>
        </a:p>
      </dgm:t>
    </dgm:pt>
    <dgm:pt modelId="{A222D427-16C3-4764-B381-2F11DC6AEDF3}">
      <dgm:prSet phldrT="[Text]"/>
      <dgm:spPr/>
      <dgm:t>
        <a:bodyPr/>
        <a:lstStyle/>
        <a:p>
          <a:r>
            <a:rPr lang="en-IN" dirty="0"/>
            <a:t>Univariate Analysis</a:t>
          </a:r>
        </a:p>
      </dgm:t>
    </dgm:pt>
    <dgm:pt modelId="{194CC10F-4508-465E-9F44-8C25E103296F}" type="parTrans" cxnId="{87C405B0-C51C-4FF5-933F-32243641FE93}">
      <dgm:prSet/>
      <dgm:spPr/>
      <dgm:t>
        <a:bodyPr/>
        <a:lstStyle/>
        <a:p>
          <a:endParaRPr lang="en-IN"/>
        </a:p>
      </dgm:t>
    </dgm:pt>
    <dgm:pt modelId="{17FFDD94-7C88-4D56-8A51-8288AF88D687}" type="sibTrans" cxnId="{87C405B0-C51C-4FF5-933F-32243641FE93}">
      <dgm:prSet/>
      <dgm:spPr/>
      <dgm:t>
        <a:bodyPr/>
        <a:lstStyle/>
        <a:p>
          <a:endParaRPr lang="en-IN"/>
        </a:p>
      </dgm:t>
    </dgm:pt>
    <dgm:pt modelId="{D594AB4A-744E-4575-9FEE-E725CAF76F7A}">
      <dgm:prSet/>
      <dgm:spPr/>
      <dgm:t>
        <a:bodyPr/>
        <a:lstStyle/>
        <a:p>
          <a:r>
            <a:rPr lang="en-IN" dirty="0"/>
            <a:t>New metrics creation</a:t>
          </a:r>
        </a:p>
      </dgm:t>
    </dgm:pt>
    <dgm:pt modelId="{489204E2-4E42-4CCF-B0E3-994228B48852}" type="parTrans" cxnId="{EDCC2064-60E6-470A-8EBA-202D5F3E919A}">
      <dgm:prSet/>
      <dgm:spPr/>
      <dgm:t>
        <a:bodyPr/>
        <a:lstStyle/>
        <a:p>
          <a:endParaRPr lang="en-IN"/>
        </a:p>
      </dgm:t>
    </dgm:pt>
    <dgm:pt modelId="{B432736E-E254-4BD4-A079-EA7E78864101}" type="sibTrans" cxnId="{EDCC2064-60E6-470A-8EBA-202D5F3E919A}">
      <dgm:prSet/>
      <dgm:spPr/>
      <dgm:t>
        <a:bodyPr/>
        <a:lstStyle/>
        <a:p>
          <a:endParaRPr lang="en-IN"/>
        </a:p>
      </dgm:t>
    </dgm:pt>
    <dgm:pt modelId="{4BE00AD9-DD27-4994-B140-FFE255166769}">
      <dgm:prSet/>
      <dgm:spPr/>
      <dgm:t>
        <a:bodyPr/>
        <a:lstStyle/>
        <a:p>
          <a:r>
            <a:rPr lang="en-IN" dirty="0"/>
            <a:t>Univariate Analysis</a:t>
          </a:r>
        </a:p>
      </dgm:t>
    </dgm:pt>
    <dgm:pt modelId="{61379449-A552-4EC2-8A7F-E9EBA26C17F6}" type="parTrans" cxnId="{B433F909-5999-4C47-86A2-C219DB49CAB6}">
      <dgm:prSet/>
      <dgm:spPr/>
      <dgm:t>
        <a:bodyPr/>
        <a:lstStyle/>
        <a:p>
          <a:endParaRPr lang="en-IN"/>
        </a:p>
      </dgm:t>
    </dgm:pt>
    <dgm:pt modelId="{27D34712-05AE-4C01-B0C4-1B04736B4D3D}" type="sibTrans" cxnId="{B433F909-5999-4C47-86A2-C219DB49CAB6}">
      <dgm:prSet/>
      <dgm:spPr/>
      <dgm:t>
        <a:bodyPr/>
        <a:lstStyle/>
        <a:p>
          <a:endParaRPr lang="en-IN"/>
        </a:p>
      </dgm:t>
    </dgm:pt>
    <dgm:pt modelId="{5A331455-C8BB-4A6E-8EEF-D4542F5B0EEF}">
      <dgm:prSet/>
      <dgm:spPr/>
      <dgm:t>
        <a:bodyPr/>
        <a:lstStyle/>
        <a:p>
          <a:r>
            <a:rPr lang="en-IN" dirty="0"/>
            <a:t>Bivariate Analysis</a:t>
          </a:r>
        </a:p>
      </dgm:t>
    </dgm:pt>
    <dgm:pt modelId="{C4632D0B-3175-49F7-8BE1-7B02ECBB4C30}" type="parTrans" cxnId="{6194481E-CB5D-4468-8C0A-417EF926225C}">
      <dgm:prSet/>
      <dgm:spPr/>
      <dgm:t>
        <a:bodyPr/>
        <a:lstStyle/>
        <a:p>
          <a:endParaRPr lang="en-IN"/>
        </a:p>
      </dgm:t>
    </dgm:pt>
    <dgm:pt modelId="{667CC21E-2DD9-488E-9CBE-0E83AB21AE47}" type="sibTrans" cxnId="{6194481E-CB5D-4468-8C0A-417EF926225C}">
      <dgm:prSet/>
      <dgm:spPr/>
      <dgm:t>
        <a:bodyPr/>
        <a:lstStyle/>
        <a:p>
          <a:endParaRPr lang="en-IN"/>
        </a:p>
      </dgm:t>
    </dgm:pt>
    <dgm:pt modelId="{F2427576-83F4-4621-8E75-1772950499EB}">
      <dgm:prSet/>
      <dgm:spPr/>
      <dgm:t>
        <a:bodyPr/>
        <a:lstStyle/>
        <a:p>
          <a:r>
            <a:rPr lang="en-IN" dirty="0"/>
            <a:t>Top drivers</a:t>
          </a:r>
        </a:p>
      </dgm:t>
    </dgm:pt>
    <dgm:pt modelId="{99D55912-54CB-4B68-91F6-3BB5C0B6C7AE}" type="parTrans" cxnId="{2EE5ECD9-AAD1-49B6-93DF-A8DEFB5FE2EA}">
      <dgm:prSet/>
      <dgm:spPr/>
      <dgm:t>
        <a:bodyPr/>
        <a:lstStyle/>
        <a:p>
          <a:endParaRPr lang="en-IN"/>
        </a:p>
      </dgm:t>
    </dgm:pt>
    <dgm:pt modelId="{3213B358-A8B9-48D4-80A5-AABAF347DD8A}" type="sibTrans" cxnId="{2EE5ECD9-AAD1-49B6-93DF-A8DEFB5FE2EA}">
      <dgm:prSet/>
      <dgm:spPr/>
      <dgm:t>
        <a:bodyPr/>
        <a:lstStyle/>
        <a:p>
          <a:endParaRPr lang="en-IN"/>
        </a:p>
      </dgm:t>
    </dgm:pt>
    <dgm:pt modelId="{EDA86250-1C83-4A40-B1DB-6A65E76BF16F}">
      <dgm:prSet/>
      <dgm:spPr/>
      <dgm:t>
        <a:bodyPr/>
        <a:lstStyle/>
        <a:p>
          <a:r>
            <a:rPr lang="en-IN" dirty="0"/>
            <a:t>Recommended ROI based decisioning</a:t>
          </a:r>
        </a:p>
      </dgm:t>
    </dgm:pt>
    <dgm:pt modelId="{EE1ADB48-89B7-4545-9311-156CFED8AA80}" type="parTrans" cxnId="{33CAB572-E742-40BF-B1C3-8B7DE5F235DB}">
      <dgm:prSet/>
      <dgm:spPr/>
      <dgm:t>
        <a:bodyPr/>
        <a:lstStyle/>
        <a:p>
          <a:endParaRPr lang="en-IN"/>
        </a:p>
      </dgm:t>
    </dgm:pt>
    <dgm:pt modelId="{C6AE2C23-406B-4C9D-8692-17BEFAC8ADE6}" type="sibTrans" cxnId="{33CAB572-E742-40BF-B1C3-8B7DE5F235DB}">
      <dgm:prSet/>
      <dgm:spPr/>
      <dgm:t>
        <a:bodyPr/>
        <a:lstStyle/>
        <a:p>
          <a:endParaRPr lang="en-IN"/>
        </a:p>
      </dgm:t>
    </dgm:pt>
    <dgm:pt modelId="{825F7C19-5994-42D8-8FBC-F23F3EA18D7E}" type="pres">
      <dgm:prSet presAssocID="{B68706CB-8865-4148-9384-EDAB4003C5AB}" presName="Name0" presStyleCnt="0">
        <dgm:presLayoutVars>
          <dgm:dir/>
          <dgm:animLvl val="lvl"/>
          <dgm:resizeHandles val="exact"/>
        </dgm:presLayoutVars>
      </dgm:prSet>
      <dgm:spPr/>
    </dgm:pt>
    <dgm:pt modelId="{3FFF357A-54F3-4942-B04F-678B35D1890C}" type="pres">
      <dgm:prSet presAssocID="{B68706CB-8865-4148-9384-EDAB4003C5AB}" presName="tSp" presStyleCnt="0"/>
      <dgm:spPr/>
    </dgm:pt>
    <dgm:pt modelId="{A4A57063-F20A-4460-9DC1-2744AD56E4D2}" type="pres">
      <dgm:prSet presAssocID="{B68706CB-8865-4148-9384-EDAB4003C5AB}" presName="bSp" presStyleCnt="0"/>
      <dgm:spPr/>
    </dgm:pt>
    <dgm:pt modelId="{8FFE3E2A-5F44-459E-A6F1-71F033C592F8}" type="pres">
      <dgm:prSet presAssocID="{B68706CB-8865-4148-9384-EDAB4003C5AB}" presName="process" presStyleCnt="0"/>
      <dgm:spPr/>
    </dgm:pt>
    <dgm:pt modelId="{802C565E-DBF7-43E1-A134-23D4D0835BD4}" type="pres">
      <dgm:prSet presAssocID="{B968990A-6DE2-4242-9054-9149FAA098AC}" presName="composite1" presStyleCnt="0"/>
      <dgm:spPr/>
    </dgm:pt>
    <dgm:pt modelId="{4631E706-7C45-45AE-951D-B41ACF8A3839}" type="pres">
      <dgm:prSet presAssocID="{B968990A-6DE2-4242-9054-9149FAA098AC}" presName="dummyNode1" presStyleLbl="node1" presStyleIdx="0" presStyleCnt="5"/>
      <dgm:spPr/>
    </dgm:pt>
    <dgm:pt modelId="{09370A6C-3883-4DF4-BFF1-40B152F67DE9}" type="pres">
      <dgm:prSet presAssocID="{B968990A-6DE2-4242-9054-9149FAA098AC}" presName="childNode1" presStyleLbl="bgAcc1" presStyleIdx="0" presStyleCnt="5">
        <dgm:presLayoutVars>
          <dgm:bulletEnabled val="1"/>
        </dgm:presLayoutVars>
      </dgm:prSet>
      <dgm:spPr/>
    </dgm:pt>
    <dgm:pt modelId="{8B9E6089-44D1-47CA-BF60-CFD39A9CD9CD}" type="pres">
      <dgm:prSet presAssocID="{B968990A-6DE2-4242-9054-9149FAA098AC}" presName="childNode1tx" presStyleLbl="bgAcc1" presStyleIdx="0" presStyleCnt="5">
        <dgm:presLayoutVars>
          <dgm:bulletEnabled val="1"/>
        </dgm:presLayoutVars>
      </dgm:prSet>
      <dgm:spPr/>
    </dgm:pt>
    <dgm:pt modelId="{EEEFC512-55D9-4351-AE78-E1379C7A0595}" type="pres">
      <dgm:prSet presAssocID="{B968990A-6DE2-4242-9054-9149FAA098AC}" presName="parentNode1" presStyleLbl="node1" presStyleIdx="0" presStyleCnt="5">
        <dgm:presLayoutVars>
          <dgm:chMax val="1"/>
          <dgm:bulletEnabled val="1"/>
        </dgm:presLayoutVars>
      </dgm:prSet>
      <dgm:spPr/>
    </dgm:pt>
    <dgm:pt modelId="{D5D22205-6131-4375-AA46-58DDF20101AE}" type="pres">
      <dgm:prSet presAssocID="{B968990A-6DE2-4242-9054-9149FAA098AC}" presName="connSite1" presStyleCnt="0"/>
      <dgm:spPr/>
    </dgm:pt>
    <dgm:pt modelId="{2057783C-8BE6-4E39-B9EF-D67DC3FA94FB}" type="pres">
      <dgm:prSet presAssocID="{1DCD56B0-7FF7-4400-A994-CBA66C486AD4}" presName="Name9" presStyleLbl="sibTrans2D1" presStyleIdx="0" presStyleCnt="4"/>
      <dgm:spPr/>
    </dgm:pt>
    <dgm:pt modelId="{B4337921-243F-4E88-88B8-6345B21F0872}" type="pres">
      <dgm:prSet presAssocID="{12F7A513-4618-4D36-A3A5-36A45F2ABC1B}" presName="composite2" presStyleCnt="0"/>
      <dgm:spPr/>
    </dgm:pt>
    <dgm:pt modelId="{9BBB25C9-75A5-4880-BB23-9E801496561D}" type="pres">
      <dgm:prSet presAssocID="{12F7A513-4618-4D36-A3A5-36A45F2ABC1B}" presName="dummyNode2" presStyleLbl="node1" presStyleIdx="0" presStyleCnt="5"/>
      <dgm:spPr/>
    </dgm:pt>
    <dgm:pt modelId="{50184BD2-0CE4-4973-B86F-8506BD8288AF}" type="pres">
      <dgm:prSet presAssocID="{12F7A513-4618-4D36-A3A5-36A45F2ABC1B}" presName="childNode2" presStyleLbl="bgAcc1" presStyleIdx="1" presStyleCnt="5" custScaleX="133763" custScaleY="110444">
        <dgm:presLayoutVars>
          <dgm:bulletEnabled val="1"/>
        </dgm:presLayoutVars>
      </dgm:prSet>
      <dgm:spPr/>
    </dgm:pt>
    <dgm:pt modelId="{137BD4BE-95D4-4D32-8D57-A2D7C8303F6F}" type="pres">
      <dgm:prSet presAssocID="{12F7A513-4618-4D36-A3A5-36A45F2ABC1B}" presName="childNode2tx" presStyleLbl="bgAcc1" presStyleIdx="1" presStyleCnt="5">
        <dgm:presLayoutVars>
          <dgm:bulletEnabled val="1"/>
        </dgm:presLayoutVars>
      </dgm:prSet>
      <dgm:spPr/>
    </dgm:pt>
    <dgm:pt modelId="{3F8CB0A9-DF1C-4421-B6C6-9BBA8968C5DC}" type="pres">
      <dgm:prSet presAssocID="{12F7A513-4618-4D36-A3A5-36A45F2ABC1B}" presName="parentNode2" presStyleLbl="node1" presStyleIdx="1" presStyleCnt="5">
        <dgm:presLayoutVars>
          <dgm:chMax val="0"/>
          <dgm:bulletEnabled val="1"/>
        </dgm:presLayoutVars>
      </dgm:prSet>
      <dgm:spPr/>
    </dgm:pt>
    <dgm:pt modelId="{13BE7004-D3CE-47B1-8727-B75462618FD7}" type="pres">
      <dgm:prSet presAssocID="{12F7A513-4618-4D36-A3A5-36A45F2ABC1B}" presName="connSite2" presStyleCnt="0"/>
      <dgm:spPr/>
    </dgm:pt>
    <dgm:pt modelId="{6DA2B71A-83A2-4412-9E51-6E8552A7B72D}" type="pres">
      <dgm:prSet presAssocID="{1907F645-ED07-4491-BA87-E88253262810}" presName="Name18" presStyleLbl="sibTrans2D1" presStyleIdx="1" presStyleCnt="4"/>
      <dgm:spPr/>
    </dgm:pt>
    <dgm:pt modelId="{65EB853E-DBF0-4A53-8409-0BA93BF446E8}" type="pres">
      <dgm:prSet presAssocID="{97F22EA3-00BA-4CB9-9E2D-2A8100A5205F}" presName="composite1" presStyleCnt="0"/>
      <dgm:spPr/>
    </dgm:pt>
    <dgm:pt modelId="{2B383B24-F7C4-479F-86F7-2C6683A88A35}" type="pres">
      <dgm:prSet presAssocID="{97F22EA3-00BA-4CB9-9E2D-2A8100A5205F}" presName="dummyNode1" presStyleLbl="node1" presStyleIdx="1" presStyleCnt="5"/>
      <dgm:spPr/>
    </dgm:pt>
    <dgm:pt modelId="{5AF921D6-0402-4EB1-9070-3D18C140CA02}" type="pres">
      <dgm:prSet presAssocID="{97F22EA3-00BA-4CB9-9E2D-2A8100A5205F}" presName="childNode1" presStyleLbl="bgAcc1" presStyleIdx="2" presStyleCnt="5">
        <dgm:presLayoutVars>
          <dgm:bulletEnabled val="1"/>
        </dgm:presLayoutVars>
      </dgm:prSet>
      <dgm:spPr/>
    </dgm:pt>
    <dgm:pt modelId="{F8B51613-04E4-42EB-BA4A-FEDDA8655A2D}" type="pres">
      <dgm:prSet presAssocID="{97F22EA3-00BA-4CB9-9E2D-2A8100A5205F}" presName="childNode1tx" presStyleLbl="bgAcc1" presStyleIdx="2" presStyleCnt="5">
        <dgm:presLayoutVars>
          <dgm:bulletEnabled val="1"/>
        </dgm:presLayoutVars>
      </dgm:prSet>
      <dgm:spPr/>
    </dgm:pt>
    <dgm:pt modelId="{7FF70DDC-623A-4DA9-89CF-917749FB4AD2}" type="pres">
      <dgm:prSet presAssocID="{97F22EA3-00BA-4CB9-9E2D-2A8100A5205F}" presName="parentNode1" presStyleLbl="node1" presStyleIdx="2" presStyleCnt="5">
        <dgm:presLayoutVars>
          <dgm:chMax val="1"/>
          <dgm:bulletEnabled val="1"/>
        </dgm:presLayoutVars>
      </dgm:prSet>
      <dgm:spPr/>
    </dgm:pt>
    <dgm:pt modelId="{82D36101-F9AD-4BDB-B830-0C5CD2A74776}" type="pres">
      <dgm:prSet presAssocID="{97F22EA3-00BA-4CB9-9E2D-2A8100A5205F}" presName="connSite1" presStyleCnt="0"/>
      <dgm:spPr/>
    </dgm:pt>
    <dgm:pt modelId="{BC0B404B-D110-494F-9A47-3524CEDAA526}" type="pres">
      <dgm:prSet presAssocID="{4943EAFF-DD4E-4969-98C3-A8D521F5DE6A}" presName="Name9" presStyleLbl="sibTrans2D1" presStyleIdx="2" presStyleCnt="4"/>
      <dgm:spPr/>
    </dgm:pt>
    <dgm:pt modelId="{F3AFBD1E-5D33-4720-954D-56BBBFF9F006}" type="pres">
      <dgm:prSet presAssocID="{B7BD7F8A-7ADC-486E-8D36-9D9BA2E4B28A}" presName="composite2" presStyleCnt="0"/>
      <dgm:spPr/>
    </dgm:pt>
    <dgm:pt modelId="{5C699B85-04C3-422D-B3C6-34D3587BE9F9}" type="pres">
      <dgm:prSet presAssocID="{B7BD7F8A-7ADC-486E-8D36-9D9BA2E4B28A}" presName="dummyNode2" presStyleLbl="node1" presStyleIdx="2" presStyleCnt="5"/>
      <dgm:spPr/>
    </dgm:pt>
    <dgm:pt modelId="{A2676907-3B62-4DBF-B610-B46C864E2B8D}" type="pres">
      <dgm:prSet presAssocID="{B7BD7F8A-7ADC-486E-8D36-9D9BA2E4B28A}" presName="childNode2" presStyleLbl="bgAcc1" presStyleIdx="3" presStyleCnt="5">
        <dgm:presLayoutVars>
          <dgm:bulletEnabled val="1"/>
        </dgm:presLayoutVars>
      </dgm:prSet>
      <dgm:spPr/>
    </dgm:pt>
    <dgm:pt modelId="{7274A8E7-066C-49EC-AE6F-ED30FC2F460F}" type="pres">
      <dgm:prSet presAssocID="{B7BD7F8A-7ADC-486E-8D36-9D9BA2E4B28A}" presName="childNode2tx" presStyleLbl="bgAcc1" presStyleIdx="3" presStyleCnt="5">
        <dgm:presLayoutVars>
          <dgm:bulletEnabled val="1"/>
        </dgm:presLayoutVars>
      </dgm:prSet>
      <dgm:spPr/>
    </dgm:pt>
    <dgm:pt modelId="{79EC9D2C-29F7-4BBF-AE91-FE00D27D95A9}" type="pres">
      <dgm:prSet presAssocID="{B7BD7F8A-7ADC-486E-8D36-9D9BA2E4B28A}" presName="parentNode2" presStyleLbl="node1" presStyleIdx="3" presStyleCnt="5">
        <dgm:presLayoutVars>
          <dgm:chMax val="0"/>
          <dgm:bulletEnabled val="1"/>
        </dgm:presLayoutVars>
      </dgm:prSet>
      <dgm:spPr/>
    </dgm:pt>
    <dgm:pt modelId="{FAE33ADB-BB51-4506-B540-AB6C3D269989}" type="pres">
      <dgm:prSet presAssocID="{B7BD7F8A-7ADC-486E-8D36-9D9BA2E4B28A}" presName="connSite2" presStyleCnt="0"/>
      <dgm:spPr/>
    </dgm:pt>
    <dgm:pt modelId="{0695D64C-EDFF-4D9A-A430-F12E6632486B}" type="pres">
      <dgm:prSet presAssocID="{09261707-D951-4712-AC43-76479581FB56}" presName="Name18" presStyleLbl="sibTrans2D1" presStyleIdx="3" presStyleCnt="4"/>
      <dgm:spPr/>
    </dgm:pt>
    <dgm:pt modelId="{3991F6FC-3D69-48AE-BD6B-207CC7D9FC87}" type="pres">
      <dgm:prSet presAssocID="{289C6B26-5141-4D9A-9ACE-756D7E2F5EE1}" presName="composite1" presStyleCnt="0"/>
      <dgm:spPr/>
    </dgm:pt>
    <dgm:pt modelId="{1CBF7233-1C2E-4ADD-8852-FF633D09A65F}" type="pres">
      <dgm:prSet presAssocID="{289C6B26-5141-4D9A-9ACE-756D7E2F5EE1}" presName="dummyNode1" presStyleLbl="node1" presStyleIdx="3" presStyleCnt="5"/>
      <dgm:spPr/>
    </dgm:pt>
    <dgm:pt modelId="{EB9C61A2-85A9-48DF-8340-3EBA4B7B3169}" type="pres">
      <dgm:prSet presAssocID="{289C6B26-5141-4D9A-9ACE-756D7E2F5EE1}" presName="childNode1" presStyleLbl="bgAcc1" presStyleIdx="4" presStyleCnt="5">
        <dgm:presLayoutVars>
          <dgm:bulletEnabled val="1"/>
        </dgm:presLayoutVars>
      </dgm:prSet>
      <dgm:spPr/>
    </dgm:pt>
    <dgm:pt modelId="{2DD00A5F-9A17-478C-A988-B6B4D0071A3A}" type="pres">
      <dgm:prSet presAssocID="{289C6B26-5141-4D9A-9ACE-756D7E2F5EE1}" presName="childNode1tx" presStyleLbl="bgAcc1" presStyleIdx="4" presStyleCnt="5">
        <dgm:presLayoutVars>
          <dgm:bulletEnabled val="1"/>
        </dgm:presLayoutVars>
      </dgm:prSet>
      <dgm:spPr/>
    </dgm:pt>
    <dgm:pt modelId="{2DC3230A-03CE-4FA6-A733-4C4CCD8AE0E1}" type="pres">
      <dgm:prSet presAssocID="{289C6B26-5141-4D9A-9ACE-756D7E2F5EE1}" presName="parentNode1" presStyleLbl="node1" presStyleIdx="4" presStyleCnt="5">
        <dgm:presLayoutVars>
          <dgm:chMax val="1"/>
          <dgm:bulletEnabled val="1"/>
        </dgm:presLayoutVars>
      </dgm:prSet>
      <dgm:spPr/>
    </dgm:pt>
    <dgm:pt modelId="{5E0A5861-39A3-44C7-859E-ACA5F552610D}" type="pres">
      <dgm:prSet presAssocID="{289C6B26-5141-4D9A-9ACE-756D7E2F5EE1}" presName="connSite1" presStyleCnt="0"/>
      <dgm:spPr/>
    </dgm:pt>
  </dgm:ptLst>
  <dgm:cxnLst>
    <dgm:cxn modelId="{FC154F05-F185-4DA2-84CC-19119549C1AA}" type="presOf" srcId="{F2427576-83F4-4621-8E75-1772950499EB}" destId="{2DD00A5F-9A17-478C-A988-B6B4D0071A3A}" srcOrd="1" destOrd="0" presId="urn:microsoft.com/office/officeart/2005/8/layout/hProcess4"/>
    <dgm:cxn modelId="{B433F909-5999-4C47-86A2-C219DB49CAB6}" srcId="{B7BD7F8A-7ADC-486E-8D36-9D9BA2E4B28A}" destId="{4BE00AD9-DD27-4994-B140-FFE255166769}" srcOrd="1" destOrd="0" parTransId="{61379449-A552-4EC2-8A7F-E9EBA26C17F6}" sibTransId="{27D34712-05AE-4C01-B0C4-1B04736B4D3D}"/>
    <dgm:cxn modelId="{FDE7010A-4594-41BF-BD3C-4BD6587FED5A}" srcId="{97F22EA3-00BA-4CB9-9E2D-2A8100A5205F}" destId="{5E8AD982-6D10-48B8-A47F-C30E8086297A}" srcOrd="0" destOrd="0" parTransId="{B5D66A47-1F41-4570-A10F-3C5B58B4E741}" sibTransId="{B64EE299-C2FA-46C6-8357-2867CEC637A8}"/>
    <dgm:cxn modelId="{5D95680D-03BE-4DD4-AC2B-AF7F69A72CB1}" srcId="{97F22EA3-00BA-4CB9-9E2D-2A8100A5205F}" destId="{83A07508-B627-40F7-8939-E666AC12947D}" srcOrd="2" destOrd="0" parTransId="{A1125171-E9BB-4200-BB82-95AFAE52E7CD}" sibTransId="{AE5B1FA2-8AFD-4DBA-BFCA-E857C5F0C834}"/>
    <dgm:cxn modelId="{5360F314-0FB5-416F-897E-A895CF1BDAA5}" type="presOf" srcId="{2E5BCB0C-E7AD-46FE-B5F1-EC0B081BE08E}" destId="{50184BD2-0CE4-4973-B86F-8506BD8288AF}" srcOrd="0" destOrd="1" presId="urn:microsoft.com/office/officeart/2005/8/layout/hProcess4"/>
    <dgm:cxn modelId="{B1955F1C-921A-4F39-97DB-07D0788E79E3}" srcId="{B968990A-6DE2-4242-9054-9149FAA098AC}" destId="{073BDAC9-77E0-4002-9971-665864D16FB7}" srcOrd="2" destOrd="0" parTransId="{3BB936A5-4C47-46DD-BDBD-370752418F98}" sibTransId="{711C39BF-8ABA-4262-A95B-955D5DEDBF06}"/>
    <dgm:cxn modelId="{854CAF1C-C1CD-4A40-9CF5-2039A5314677}" type="presOf" srcId="{073BDAC9-77E0-4002-9971-665864D16FB7}" destId="{09370A6C-3883-4DF4-BFF1-40B152F67DE9}" srcOrd="0" destOrd="2" presId="urn:microsoft.com/office/officeart/2005/8/layout/hProcess4"/>
    <dgm:cxn modelId="{6194481E-CB5D-4468-8C0A-417EF926225C}" srcId="{B7BD7F8A-7ADC-486E-8D36-9D9BA2E4B28A}" destId="{5A331455-C8BB-4A6E-8EEF-D4542F5B0EEF}" srcOrd="2" destOrd="0" parTransId="{C4632D0B-3175-49F7-8BE1-7B02ECBB4C30}" sibTransId="{667CC21E-2DD9-488E-9CBE-0E83AB21AE47}"/>
    <dgm:cxn modelId="{C8D20530-2368-4F67-AAA0-A8CB5944D760}" type="presOf" srcId="{1907F645-ED07-4491-BA87-E88253262810}" destId="{6DA2B71A-83A2-4412-9E51-6E8552A7B72D}" srcOrd="0" destOrd="0" presId="urn:microsoft.com/office/officeart/2005/8/layout/hProcess4"/>
    <dgm:cxn modelId="{9F0A7430-7498-4905-AD29-A128D5207BF4}" type="presOf" srcId="{4BE00AD9-DD27-4994-B140-FFE255166769}" destId="{A2676907-3B62-4DBF-B610-B46C864E2B8D}" srcOrd="0" destOrd="1" presId="urn:microsoft.com/office/officeart/2005/8/layout/hProcess4"/>
    <dgm:cxn modelId="{6736E732-5D33-45A9-97A5-5E8CE561CCB1}" type="presOf" srcId="{A222D427-16C3-4764-B381-2F11DC6AEDF3}" destId="{5AF921D6-0402-4EB1-9070-3D18C140CA02}" srcOrd="0" destOrd="1" presId="urn:microsoft.com/office/officeart/2005/8/layout/hProcess4"/>
    <dgm:cxn modelId="{6566AE36-A711-4F49-85D3-B5D39A69826F}" type="presOf" srcId="{D594AB4A-744E-4575-9FEE-E725CAF76F7A}" destId="{A2676907-3B62-4DBF-B610-B46C864E2B8D}" srcOrd="0" destOrd="0" presId="urn:microsoft.com/office/officeart/2005/8/layout/hProcess4"/>
    <dgm:cxn modelId="{443E2139-9FED-4EE2-949D-C41BA2C61554}" type="presOf" srcId="{F9086FA0-AF9D-4E9B-84B7-E48C775B737B}" destId="{8B9E6089-44D1-47CA-BF60-CFD39A9CD9CD}" srcOrd="1" destOrd="3" presId="urn:microsoft.com/office/officeart/2005/8/layout/hProcess4"/>
    <dgm:cxn modelId="{CB161E3C-34D9-4769-9E56-328DDE44D3BD}" type="presOf" srcId="{289C6B26-5141-4D9A-9ACE-756D7E2F5EE1}" destId="{2DC3230A-03CE-4FA6-A733-4C4CCD8AE0E1}" srcOrd="0" destOrd="0" presId="urn:microsoft.com/office/officeart/2005/8/layout/hProcess4"/>
    <dgm:cxn modelId="{5272393E-4850-4DDC-BABF-C551D26E14B7}" type="presOf" srcId="{B5A4A729-AA61-40A2-AD6F-C8F469745492}" destId="{50184BD2-0CE4-4973-B86F-8506BD8288AF}" srcOrd="0" destOrd="3" presId="urn:microsoft.com/office/officeart/2005/8/layout/hProcess4"/>
    <dgm:cxn modelId="{A6A37B5F-E0C1-42B0-BD19-B92073EDFCBB}" type="presOf" srcId="{CCFBEEDB-8A06-4101-A314-3D35A56CA4FD}" destId="{09370A6C-3883-4DF4-BFF1-40B152F67DE9}" srcOrd="0" destOrd="0" presId="urn:microsoft.com/office/officeart/2005/8/layout/hProcess4"/>
    <dgm:cxn modelId="{45482A62-56B7-47E6-8500-58092B781D18}" type="presOf" srcId="{12F7A513-4618-4D36-A3A5-36A45F2ABC1B}" destId="{3F8CB0A9-DF1C-4421-B6C6-9BBA8968C5DC}" srcOrd="0" destOrd="0" presId="urn:microsoft.com/office/officeart/2005/8/layout/hProcess4"/>
    <dgm:cxn modelId="{7B612063-EEF8-4D38-A23A-F8746E843574}" type="presOf" srcId="{5E8AD982-6D10-48B8-A47F-C30E8086297A}" destId="{5AF921D6-0402-4EB1-9070-3D18C140CA02}" srcOrd="0" destOrd="0" presId="urn:microsoft.com/office/officeart/2005/8/layout/hProcess4"/>
    <dgm:cxn modelId="{EDCC2064-60E6-470A-8EBA-202D5F3E919A}" srcId="{B7BD7F8A-7ADC-486E-8D36-9D9BA2E4B28A}" destId="{D594AB4A-744E-4575-9FEE-E725CAF76F7A}" srcOrd="0" destOrd="0" parTransId="{489204E2-4E42-4CCF-B0E3-994228B48852}" sibTransId="{B432736E-E254-4BD4-A079-EA7E78864101}"/>
    <dgm:cxn modelId="{4F038B46-A289-459E-BD7A-B15D60B0DCFA}" type="presOf" srcId="{F9086FA0-AF9D-4E9B-84B7-E48C775B737B}" destId="{09370A6C-3883-4DF4-BFF1-40B152F67DE9}" srcOrd="0" destOrd="3" presId="urn:microsoft.com/office/officeart/2005/8/layout/hProcess4"/>
    <dgm:cxn modelId="{1F780169-1F03-4CBC-9E85-B6CDDD541896}" type="presOf" srcId="{09261707-D951-4712-AC43-76479581FB56}" destId="{0695D64C-EDFF-4D9A-A430-F12E6632486B}" srcOrd="0" destOrd="0" presId="urn:microsoft.com/office/officeart/2005/8/layout/hProcess4"/>
    <dgm:cxn modelId="{12AF634A-AD12-4407-AAF0-D7BB93DA291C}" type="presOf" srcId="{2E5BCB0C-E7AD-46FE-B5F1-EC0B081BE08E}" destId="{137BD4BE-95D4-4D32-8D57-A2D7C8303F6F}" srcOrd="1" destOrd="1" presId="urn:microsoft.com/office/officeart/2005/8/layout/hProcess4"/>
    <dgm:cxn modelId="{3CF57E4A-09CA-47C6-9DFA-555FD5D0905C}" srcId="{B968990A-6DE2-4242-9054-9149FAA098AC}" destId="{F9086FA0-AF9D-4E9B-84B7-E48C775B737B}" srcOrd="3" destOrd="0" parTransId="{C2F43A71-C232-48EC-8F03-BCA4E12BDD13}" sibTransId="{3D062A18-46E8-44A8-B635-F16F814EEEF4}"/>
    <dgm:cxn modelId="{950B956A-9B66-4B32-BA20-502B9F4EC745}" srcId="{12F7A513-4618-4D36-A3A5-36A45F2ABC1B}" destId="{2A1C6FC2-8157-4C6B-83E2-A301EA96E244}" srcOrd="2" destOrd="0" parTransId="{89E97D36-9051-4B2C-A26D-8310AD3FEE55}" sibTransId="{AC0215EB-BB8B-40F4-B7B0-FE8A4C07653F}"/>
    <dgm:cxn modelId="{83C3964B-81CE-41E6-A76D-5B3BD35428A2}" srcId="{12F7A513-4618-4D36-A3A5-36A45F2ABC1B}" destId="{2E5BCB0C-E7AD-46FE-B5F1-EC0B081BE08E}" srcOrd="1" destOrd="0" parTransId="{C86B5383-1C5B-4570-B20A-4F4B0701E321}" sibTransId="{5C414AA2-9A5A-46BC-B51B-D83B675C0784}"/>
    <dgm:cxn modelId="{E8B5806C-ED7F-465C-9CB9-317A572F5758}" srcId="{B68706CB-8865-4148-9384-EDAB4003C5AB}" destId="{B7BD7F8A-7ADC-486E-8D36-9D9BA2E4B28A}" srcOrd="3" destOrd="0" parTransId="{5C0EA629-82D1-4F6B-BAFF-B0D36591C4BE}" sibTransId="{09261707-D951-4712-AC43-76479581FB56}"/>
    <dgm:cxn modelId="{CC84906D-992E-4E72-BC4A-4817EEF0C3CA}" type="presOf" srcId="{B968990A-6DE2-4242-9054-9149FAA098AC}" destId="{EEEFC512-55D9-4351-AE78-E1379C7A0595}" srcOrd="0" destOrd="0" presId="urn:microsoft.com/office/officeart/2005/8/layout/hProcess4"/>
    <dgm:cxn modelId="{33CAB572-E742-40BF-B1C3-8B7DE5F235DB}" srcId="{289C6B26-5141-4D9A-9ACE-756D7E2F5EE1}" destId="{EDA86250-1C83-4A40-B1DB-6A65E76BF16F}" srcOrd="1" destOrd="0" parTransId="{EE1ADB48-89B7-4545-9311-156CFED8AA80}" sibTransId="{C6AE2C23-406B-4C9D-8692-17BEFAC8ADE6}"/>
    <dgm:cxn modelId="{C1CBE853-0AF2-4238-866F-1132352C64BA}" srcId="{B68706CB-8865-4148-9384-EDAB4003C5AB}" destId="{B968990A-6DE2-4242-9054-9149FAA098AC}" srcOrd="0" destOrd="0" parTransId="{CD8A3D5B-84D3-4570-887F-4AA5BE665FB2}" sibTransId="{1DCD56B0-7FF7-4400-A994-CBA66C486AD4}"/>
    <dgm:cxn modelId="{16C73D7A-F877-48B1-85F4-073F24FC5D16}" type="presOf" srcId="{83A07508-B627-40F7-8939-E666AC12947D}" destId="{F8B51613-04E4-42EB-BA4A-FEDDA8655A2D}" srcOrd="1" destOrd="2" presId="urn:microsoft.com/office/officeart/2005/8/layout/hProcess4"/>
    <dgm:cxn modelId="{7679C87A-D1DF-48D9-BCFF-50CE72FFA68C}" type="presOf" srcId="{073BDAC9-77E0-4002-9971-665864D16FB7}" destId="{8B9E6089-44D1-47CA-BF60-CFD39A9CD9CD}" srcOrd="1" destOrd="2" presId="urn:microsoft.com/office/officeart/2005/8/layout/hProcess4"/>
    <dgm:cxn modelId="{D312DA5A-5D88-4C64-A3D9-02AEFF32C2E7}" srcId="{12F7A513-4618-4D36-A3A5-36A45F2ABC1B}" destId="{6BF6D1F5-DCA2-4DB8-83AF-C542C96DA33E}" srcOrd="0" destOrd="0" parTransId="{D137B049-EB2E-4FF9-B9FB-28AA7D2EEA50}" sibTransId="{B45EDD9E-623C-4B63-BB48-8B3BCE35EFA2}"/>
    <dgm:cxn modelId="{6927747B-C943-4269-A269-5A85DEA37BC5}" type="presOf" srcId="{6BF6D1F5-DCA2-4DB8-83AF-C542C96DA33E}" destId="{50184BD2-0CE4-4973-B86F-8506BD8288AF}" srcOrd="0" destOrd="0" presId="urn:microsoft.com/office/officeart/2005/8/layout/hProcess4"/>
    <dgm:cxn modelId="{D4A1F187-43DB-4C37-9A7A-6424462AED41}" type="presOf" srcId="{93CBB3CA-D1D7-4D17-882D-A6A83F47BD92}" destId="{50184BD2-0CE4-4973-B86F-8506BD8288AF}" srcOrd="0" destOrd="5" presId="urn:microsoft.com/office/officeart/2005/8/layout/hProcess4"/>
    <dgm:cxn modelId="{8031F889-3CAF-4E7C-8031-5DA46854AA32}" type="presOf" srcId="{2A1C6FC2-8157-4C6B-83E2-A301EA96E244}" destId="{50184BD2-0CE4-4973-B86F-8506BD8288AF}" srcOrd="0" destOrd="2" presId="urn:microsoft.com/office/officeart/2005/8/layout/hProcess4"/>
    <dgm:cxn modelId="{13822C92-BCCB-4586-BA56-7A65386BF2AD}" srcId="{12F7A513-4618-4D36-A3A5-36A45F2ABC1B}" destId="{C7AA02DC-74E4-4A1A-B47D-995A4842FC3D}" srcOrd="4" destOrd="0" parTransId="{FDDE1094-EE72-482B-A434-173EA2A24B3B}" sibTransId="{2A5656C6-A9A9-47C1-ACA9-1798F24AE244}"/>
    <dgm:cxn modelId="{DA28959B-3368-4E8B-8A47-21BFF9FFFC6E}" srcId="{B968990A-6DE2-4242-9054-9149FAA098AC}" destId="{60B16312-CD9A-48DF-8C75-2B8DC47BE640}" srcOrd="1" destOrd="0" parTransId="{CF93E480-C08D-4474-9415-3BCB1CF59FBF}" sibTransId="{27775ACB-9F06-4513-8AB7-DB4547A7633A}"/>
    <dgm:cxn modelId="{A451A39C-3808-475F-A543-E8AD1CFF6C3F}" srcId="{B68706CB-8865-4148-9384-EDAB4003C5AB}" destId="{289C6B26-5141-4D9A-9ACE-756D7E2F5EE1}" srcOrd="4" destOrd="0" parTransId="{8DB9F6CC-4446-4ADD-BC76-BB45796D1C5E}" sibTransId="{0A913C54-9368-4027-9F8B-E6027E77D542}"/>
    <dgm:cxn modelId="{21A6909F-DFF6-4424-864F-994B515A1C7E}" type="presOf" srcId="{CCFBEEDB-8A06-4101-A314-3D35A56CA4FD}" destId="{8B9E6089-44D1-47CA-BF60-CFD39A9CD9CD}" srcOrd="1" destOrd="0" presId="urn:microsoft.com/office/officeart/2005/8/layout/hProcess4"/>
    <dgm:cxn modelId="{5A36C5A3-A11C-43B7-8FF5-3F47FD282130}" type="presOf" srcId="{1DCD56B0-7FF7-4400-A994-CBA66C486AD4}" destId="{2057783C-8BE6-4E39-B9EF-D67DC3FA94FB}" srcOrd="0" destOrd="0" presId="urn:microsoft.com/office/officeart/2005/8/layout/hProcess4"/>
    <dgm:cxn modelId="{A6F1B2A8-6B44-482F-BCDA-9E302ADA557D}" type="presOf" srcId="{93CBB3CA-D1D7-4D17-882D-A6A83F47BD92}" destId="{137BD4BE-95D4-4D32-8D57-A2D7C8303F6F}" srcOrd="1" destOrd="5" presId="urn:microsoft.com/office/officeart/2005/8/layout/hProcess4"/>
    <dgm:cxn modelId="{88792EA9-A9B1-40F7-A62C-23DD719C4AC2}" type="presOf" srcId="{EDA86250-1C83-4A40-B1DB-6A65E76BF16F}" destId="{EB9C61A2-85A9-48DF-8340-3EBA4B7B3169}" srcOrd="0" destOrd="1" presId="urn:microsoft.com/office/officeart/2005/8/layout/hProcess4"/>
    <dgm:cxn modelId="{DD22CDA9-37C8-4091-BA98-0AD53C9343BA}" type="presOf" srcId="{D594AB4A-744E-4575-9FEE-E725CAF76F7A}" destId="{7274A8E7-066C-49EC-AE6F-ED30FC2F460F}" srcOrd="1" destOrd="0" presId="urn:microsoft.com/office/officeart/2005/8/layout/hProcess4"/>
    <dgm:cxn modelId="{334543AC-F8F5-433E-9391-1B5D353723F9}" type="presOf" srcId="{83A07508-B627-40F7-8939-E666AC12947D}" destId="{5AF921D6-0402-4EB1-9070-3D18C140CA02}" srcOrd="0" destOrd="2" presId="urn:microsoft.com/office/officeart/2005/8/layout/hProcess4"/>
    <dgm:cxn modelId="{87C405B0-C51C-4FF5-933F-32243641FE93}" srcId="{97F22EA3-00BA-4CB9-9E2D-2A8100A5205F}" destId="{A222D427-16C3-4764-B381-2F11DC6AEDF3}" srcOrd="1" destOrd="0" parTransId="{194CC10F-4508-465E-9F44-8C25E103296F}" sibTransId="{17FFDD94-7C88-4D56-8A51-8288AF88D687}"/>
    <dgm:cxn modelId="{9DD0B5B2-6474-4059-92A6-2432C3FD8090}" type="presOf" srcId="{5A331455-C8BB-4A6E-8EEF-D4542F5B0EEF}" destId="{7274A8E7-066C-49EC-AE6F-ED30FC2F460F}" srcOrd="1" destOrd="2" presId="urn:microsoft.com/office/officeart/2005/8/layout/hProcess4"/>
    <dgm:cxn modelId="{7AE478BA-8D07-4EC3-8DAD-4BCAC973BB51}" type="presOf" srcId="{B5A4A729-AA61-40A2-AD6F-C8F469745492}" destId="{137BD4BE-95D4-4D32-8D57-A2D7C8303F6F}" srcOrd="1" destOrd="3" presId="urn:microsoft.com/office/officeart/2005/8/layout/hProcess4"/>
    <dgm:cxn modelId="{9FFBB5BC-6E97-47D2-8A3D-C69FAB8E5D09}" type="presOf" srcId="{60B16312-CD9A-48DF-8C75-2B8DC47BE640}" destId="{09370A6C-3883-4DF4-BFF1-40B152F67DE9}" srcOrd="0" destOrd="1" presId="urn:microsoft.com/office/officeart/2005/8/layout/hProcess4"/>
    <dgm:cxn modelId="{AF67DEBD-425F-4B47-A2AA-718749453F0C}" type="presOf" srcId="{C7AA02DC-74E4-4A1A-B47D-995A4842FC3D}" destId="{137BD4BE-95D4-4D32-8D57-A2D7C8303F6F}" srcOrd="1" destOrd="4" presId="urn:microsoft.com/office/officeart/2005/8/layout/hProcess4"/>
    <dgm:cxn modelId="{B3E3C1BE-17E8-4A2E-B47B-FB12071B6BD7}" type="presOf" srcId="{B68706CB-8865-4148-9384-EDAB4003C5AB}" destId="{825F7C19-5994-42D8-8FBC-F23F3EA18D7E}" srcOrd="0" destOrd="0" presId="urn:microsoft.com/office/officeart/2005/8/layout/hProcess4"/>
    <dgm:cxn modelId="{C92F9DC3-E5F7-4AEE-A933-54035778E867}" type="presOf" srcId="{6BF6D1F5-DCA2-4DB8-83AF-C542C96DA33E}" destId="{137BD4BE-95D4-4D32-8D57-A2D7C8303F6F}" srcOrd="1" destOrd="0" presId="urn:microsoft.com/office/officeart/2005/8/layout/hProcess4"/>
    <dgm:cxn modelId="{4FB674C4-4E37-40D4-96F1-6E92FFC0DBA7}" type="presOf" srcId="{5A331455-C8BB-4A6E-8EEF-D4542F5B0EEF}" destId="{A2676907-3B62-4DBF-B610-B46C864E2B8D}" srcOrd="0" destOrd="2" presId="urn:microsoft.com/office/officeart/2005/8/layout/hProcess4"/>
    <dgm:cxn modelId="{8123F2C7-E505-4849-906E-915262FBC258}" type="presOf" srcId="{A222D427-16C3-4764-B381-2F11DC6AEDF3}" destId="{F8B51613-04E4-42EB-BA4A-FEDDA8655A2D}" srcOrd="1" destOrd="1" presId="urn:microsoft.com/office/officeart/2005/8/layout/hProcess4"/>
    <dgm:cxn modelId="{22DB8CD4-93EB-4F4E-B264-0BA97792E427}" type="presOf" srcId="{5E8AD982-6D10-48B8-A47F-C30E8086297A}" destId="{F8B51613-04E4-42EB-BA4A-FEDDA8655A2D}" srcOrd="1" destOrd="0" presId="urn:microsoft.com/office/officeart/2005/8/layout/hProcess4"/>
    <dgm:cxn modelId="{E6E73CD5-E14E-4B9F-92DF-1A13057D556A}" type="presOf" srcId="{4943EAFF-DD4E-4969-98C3-A8D521F5DE6A}" destId="{BC0B404B-D110-494F-9A47-3524CEDAA526}" srcOrd="0" destOrd="0" presId="urn:microsoft.com/office/officeart/2005/8/layout/hProcess4"/>
    <dgm:cxn modelId="{DF4905D7-2181-42C9-B5FC-D46273C1467A}" type="presOf" srcId="{4BE00AD9-DD27-4994-B140-FFE255166769}" destId="{7274A8E7-066C-49EC-AE6F-ED30FC2F460F}" srcOrd="1" destOrd="1" presId="urn:microsoft.com/office/officeart/2005/8/layout/hProcess4"/>
    <dgm:cxn modelId="{2EE5ECD9-AAD1-49B6-93DF-A8DEFB5FE2EA}" srcId="{289C6B26-5141-4D9A-9ACE-756D7E2F5EE1}" destId="{F2427576-83F4-4621-8E75-1772950499EB}" srcOrd="0" destOrd="0" parTransId="{99D55912-54CB-4B68-91F6-3BB5C0B6C7AE}" sibTransId="{3213B358-A8B9-48D4-80A5-AABAF347DD8A}"/>
    <dgm:cxn modelId="{1B084DDB-694B-4B08-9B01-D1BC7185834A}" type="presOf" srcId="{B7BD7F8A-7ADC-486E-8D36-9D9BA2E4B28A}" destId="{79EC9D2C-29F7-4BBF-AE91-FE00D27D95A9}" srcOrd="0" destOrd="0" presId="urn:microsoft.com/office/officeart/2005/8/layout/hProcess4"/>
    <dgm:cxn modelId="{2FEA64DF-57A3-4261-8635-F5DCDB231FA2}" srcId="{B68706CB-8865-4148-9384-EDAB4003C5AB}" destId="{97F22EA3-00BA-4CB9-9E2D-2A8100A5205F}" srcOrd="2" destOrd="0" parTransId="{66F1426C-6708-474A-80D7-4AE2DA09CE23}" sibTransId="{4943EAFF-DD4E-4969-98C3-A8D521F5DE6A}"/>
    <dgm:cxn modelId="{5A4B75E0-2EA6-4FD5-8066-C2CE825F8CDB}" srcId="{B968990A-6DE2-4242-9054-9149FAA098AC}" destId="{CCFBEEDB-8A06-4101-A314-3D35A56CA4FD}" srcOrd="0" destOrd="0" parTransId="{FB39FA18-0D64-486A-9C8A-0290DA7D078E}" sibTransId="{5D7B8E42-A88C-400D-87B9-BB8A09927AA5}"/>
    <dgm:cxn modelId="{61D2DEE4-0983-4D62-A701-D828BB8D577D}" srcId="{12F7A513-4618-4D36-A3A5-36A45F2ABC1B}" destId="{93CBB3CA-D1D7-4D17-882D-A6A83F47BD92}" srcOrd="5" destOrd="0" parTransId="{80150304-32C9-48AD-8362-0F1AE455D728}" sibTransId="{22A76AE1-C7C6-4DB8-846C-1F9C55F01F2D}"/>
    <dgm:cxn modelId="{E7D42EE6-E7A3-41CA-9147-5E724CC812DA}" type="presOf" srcId="{97F22EA3-00BA-4CB9-9E2D-2A8100A5205F}" destId="{7FF70DDC-623A-4DA9-89CF-917749FB4AD2}" srcOrd="0" destOrd="0" presId="urn:microsoft.com/office/officeart/2005/8/layout/hProcess4"/>
    <dgm:cxn modelId="{94C073EB-FDE4-4230-B3BB-313AA8DBFB46}" type="presOf" srcId="{F2427576-83F4-4621-8E75-1772950499EB}" destId="{EB9C61A2-85A9-48DF-8340-3EBA4B7B3169}" srcOrd="0" destOrd="0" presId="urn:microsoft.com/office/officeart/2005/8/layout/hProcess4"/>
    <dgm:cxn modelId="{BF0EFAEB-DB6A-45BC-9BB8-945440AB9FC9}" type="presOf" srcId="{2A1C6FC2-8157-4C6B-83E2-A301EA96E244}" destId="{137BD4BE-95D4-4D32-8D57-A2D7C8303F6F}" srcOrd="1" destOrd="2" presId="urn:microsoft.com/office/officeart/2005/8/layout/hProcess4"/>
    <dgm:cxn modelId="{432529F9-81DB-4D65-95C7-28361E573929}" srcId="{12F7A513-4618-4D36-A3A5-36A45F2ABC1B}" destId="{B5A4A729-AA61-40A2-AD6F-C8F469745492}" srcOrd="3" destOrd="0" parTransId="{EF0635C8-45EC-4F82-82A9-5C0B425950AA}" sibTransId="{C26DCF6D-36D0-410D-9A92-4E0065029BB2}"/>
    <dgm:cxn modelId="{BA42EAF9-BCFE-4095-811B-E898D4EE655B}" type="presOf" srcId="{EDA86250-1C83-4A40-B1DB-6A65E76BF16F}" destId="{2DD00A5F-9A17-478C-A988-B6B4D0071A3A}" srcOrd="1" destOrd="1" presId="urn:microsoft.com/office/officeart/2005/8/layout/hProcess4"/>
    <dgm:cxn modelId="{6B51F1F9-A005-4D24-8919-275ABFEB7D4F}" srcId="{B68706CB-8865-4148-9384-EDAB4003C5AB}" destId="{12F7A513-4618-4D36-A3A5-36A45F2ABC1B}" srcOrd="1" destOrd="0" parTransId="{8266E7B5-6EF7-4F12-BDEB-3565D1796B4A}" sibTransId="{1907F645-ED07-4491-BA87-E88253262810}"/>
    <dgm:cxn modelId="{387E15FA-33A4-4EE6-AB1B-B112275E9656}" type="presOf" srcId="{C7AA02DC-74E4-4A1A-B47D-995A4842FC3D}" destId="{50184BD2-0CE4-4973-B86F-8506BD8288AF}" srcOrd="0" destOrd="4" presId="urn:microsoft.com/office/officeart/2005/8/layout/hProcess4"/>
    <dgm:cxn modelId="{2AC296FD-A9B7-46CD-AE55-7007EA7B5885}" type="presOf" srcId="{60B16312-CD9A-48DF-8C75-2B8DC47BE640}" destId="{8B9E6089-44D1-47CA-BF60-CFD39A9CD9CD}" srcOrd="1" destOrd="1" presId="urn:microsoft.com/office/officeart/2005/8/layout/hProcess4"/>
    <dgm:cxn modelId="{4AD912B5-4F00-4F77-8406-E46428A40871}" type="presParOf" srcId="{825F7C19-5994-42D8-8FBC-F23F3EA18D7E}" destId="{3FFF357A-54F3-4942-B04F-678B35D1890C}" srcOrd="0" destOrd="0" presId="urn:microsoft.com/office/officeart/2005/8/layout/hProcess4"/>
    <dgm:cxn modelId="{D6091F45-C13F-466A-AC94-D558986ED27D}" type="presParOf" srcId="{825F7C19-5994-42D8-8FBC-F23F3EA18D7E}" destId="{A4A57063-F20A-4460-9DC1-2744AD56E4D2}" srcOrd="1" destOrd="0" presId="urn:microsoft.com/office/officeart/2005/8/layout/hProcess4"/>
    <dgm:cxn modelId="{9395335F-F3E7-4234-B85D-A6C451B08599}" type="presParOf" srcId="{825F7C19-5994-42D8-8FBC-F23F3EA18D7E}" destId="{8FFE3E2A-5F44-459E-A6F1-71F033C592F8}" srcOrd="2" destOrd="0" presId="urn:microsoft.com/office/officeart/2005/8/layout/hProcess4"/>
    <dgm:cxn modelId="{C59963A0-9863-492E-855E-F1451CE970E3}" type="presParOf" srcId="{8FFE3E2A-5F44-459E-A6F1-71F033C592F8}" destId="{802C565E-DBF7-43E1-A134-23D4D0835BD4}" srcOrd="0" destOrd="0" presId="urn:microsoft.com/office/officeart/2005/8/layout/hProcess4"/>
    <dgm:cxn modelId="{ADC58DFE-929E-43A5-AF41-08A31BE8EA50}" type="presParOf" srcId="{802C565E-DBF7-43E1-A134-23D4D0835BD4}" destId="{4631E706-7C45-45AE-951D-B41ACF8A3839}" srcOrd="0" destOrd="0" presId="urn:microsoft.com/office/officeart/2005/8/layout/hProcess4"/>
    <dgm:cxn modelId="{588847AF-C05C-407F-B36B-F77DA9F56C81}" type="presParOf" srcId="{802C565E-DBF7-43E1-A134-23D4D0835BD4}" destId="{09370A6C-3883-4DF4-BFF1-40B152F67DE9}" srcOrd="1" destOrd="0" presId="urn:microsoft.com/office/officeart/2005/8/layout/hProcess4"/>
    <dgm:cxn modelId="{22B1F50C-D17D-45FF-8193-3154B44F036B}" type="presParOf" srcId="{802C565E-DBF7-43E1-A134-23D4D0835BD4}" destId="{8B9E6089-44D1-47CA-BF60-CFD39A9CD9CD}" srcOrd="2" destOrd="0" presId="urn:microsoft.com/office/officeart/2005/8/layout/hProcess4"/>
    <dgm:cxn modelId="{4B4EB5A4-2D56-46E3-9297-A1A935014454}" type="presParOf" srcId="{802C565E-DBF7-43E1-A134-23D4D0835BD4}" destId="{EEEFC512-55D9-4351-AE78-E1379C7A0595}" srcOrd="3" destOrd="0" presId="urn:microsoft.com/office/officeart/2005/8/layout/hProcess4"/>
    <dgm:cxn modelId="{6C0138F4-070A-40CA-8840-DABA564E41E2}" type="presParOf" srcId="{802C565E-DBF7-43E1-A134-23D4D0835BD4}" destId="{D5D22205-6131-4375-AA46-58DDF20101AE}" srcOrd="4" destOrd="0" presId="urn:microsoft.com/office/officeart/2005/8/layout/hProcess4"/>
    <dgm:cxn modelId="{F2697259-C547-46A3-9583-BB69381B266A}" type="presParOf" srcId="{8FFE3E2A-5F44-459E-A6F1-71F033C592F8}" destId="{2057783C-8BE6-4E39-B9EF-D67DC3FA94FB}" srcOrd="1" destOrd="0" presId="urn:microsoft.com/office/officeart/2005/8/layout/hProcess4"/>
    <dgm:cxn modelId="{8BB78A5F-7189-46CB-9E72-180400ADA0E5}" type="presParOf" srcId="{8FFE3E2A-5F44-459E-A6F1-71F033C592F8}" destId="{B4337921-243F-4E88-88B8-6345B21F0872}" srcOrd="2" destOrd="0" presId="urn:microsoft.com/office/officeart/2005/8/layout/hProcess4"/>
    <dgm:cxn modelId="{B25E3AB9-FA49-4562-AB25-7B5D2442E439}" type="presParOf" srcId="{B4337921-243F-4E88-88B8-6345B21F0872}" destId="{9BBB25C9-75A5-4880-BB23-9E801496561D}" srcOrd="0" destOrd="0" presId="urn:microsoft.com/office/officeart/2005/8/layout/hProcess4"/>
    <dgm:cxn modelId="{C0BE95B9-A386-41FD-A25D-6DBB0E266C75}" type="presParOf" srcId="{B4337921-243F-4E88-88B8-6345B21F0872}" destId="{50184BD2-0CE4-4973-B86F-8506BD8288AF}" srcOrd="1" destOrd="0" presId="urn:microsoft.com/office/officeart/2005/8/layout/hProcess4"/>
    <dgm:cxn modelId="{106FF3D1-ACBF-4AED-BBAF-1871B914E412}" type="presParOf" srcId="{B4337921-243F-4E88-88B8-6345B21F0872}" destId="{137BD4BE-95D4-4D32-8D57-A2D7C8303F6F}" srcOrd="2" destOrd="0" presId="urn:microsoft.com/office/officeart/2005/8/layout/hProcess4"/>
    <dgm:cxn modelId="{2A86C88A-1D8C-4186-80B6-C377B4735A5A}" type="presParOf" srcId="{B4337921-243F-4E88-88B8-6345B21F0872}" destId="{3F8CB0A9-DF1C-4421-B6C6-9BBA8968C5DC}" srcOrd="3" destOrd="0" presId="urn:microsoft.com/office/officeart/2005/8/layout/hProcess4"/>
    <dgm:cxn modelId="{40CA523E-CB12-4E61-9B51-F27F24F400DD}" type="presParOf" srcId="{B4337921-243F-4E88-88B8-6345B21F0872}" destId="{13BE7004-D3CE-47B1-8727-B75462618FD7}" srcOrd="4" destOrd="0" presId="urn:microsoft.com/office/officeart/2005/8/layout/hProcess4"/>
    <dgm:cxn modelId="{28F6FB58-37EE-4483-9B89-C26B04FBE7E8}" type="presParOf" srcId="{8FFE3E2A-5F44-459E-A6F1-71F033C592F8}" destId="{6DA2B71A-83A2-4412-9E51-6E8552A7B72D}" srcOrd="3" destOrd="0" presId="urn:microsoft.com/office/officeart/2005/8/layout/hProcess4"/>
    <dgm:cxn modelId="{D504D2D5-363E-4613-AFB7-1F078A0501B1}" type="presParOf" srcId="{8FFE3E2A-5F44-459E-A6F1-71F033C592F8}" destId="{65EB853E-DBF0-4A53-8409-0BA93BF446E8}" srcOrd="4" destOrd="0" presId="urn:microsoft.com/office/officeart/2005/8/layout/hProcess4"/>
    <dgm:cxn modelId="{99C5E434-3245-4C0F-A573-45437C44DAAC}" type="presParOf" srcId="{65EB853E-DBF0-4A53-8409-0BA93BF446E8}" destId="{2B383B24-F7C4-479F-86F7-2C6683A88A35}" srcOrd="0" destOrd="0" presId="urn:microsoft.com/office/officeart/2005/8/layout/hProcess4"/>
    <dgm:cxn modelId="{E760431C-D6F1-4BBF-8489-1827FE7AB1C0}" type="presParOf" srcId="{65EB853E-DBF0-4A53-8409-0BA93BF446E8}" destId="{5AF921D6-0402-4EB1-9070-3D18C140CA02}" srcOrd="1" destOrd="0" presId="urn:microsoft.com/office/officeart/2005/8/layout/hProcess4"/>
    <dgm:cxn modelId="{1BA1F44F-3789-4498-ABC9-7B99E21FCC62}" type="presParOf" srcId="{65EB853E-DBF0-4A53-8409-0BA93BF446E8}" destId="{F8B51613-04E4-42EB-BA4A-FEDDA8655A2D}" srcOrd="2" destOrd="0" presId="urn:microsoft.com/office/officeart/2005/8/layout/hProcess4"/>
    <dgm:cxn modelId="{79570C09-2E39-461D-84D0-1EC939BF629B}" type="presParOf" srcId="{65EB853E-DBF0-4A53-8409-0BA93BF446E8}" destId="{7FF70DDC-623A-4DA9-89CF-917749FB4AD2}" srcOrd="3" destOrd="0" presId="urn:microsoft.com/office/officeart/2005/8/layout/hProcess4"/>
    <dgm:cxn modelId="{58DE37C2-294F-45B1-9FED-A77993DC957B}" type="presParOf" srcId="{65EB853E-DBF0-4A53-8409-0BA93BF446E8}" destId="{82D36101-F9AD-4BDB-B830-0C5CD2A74776}" srcOrd="4" destOrd="0" presId="urn:microsoft.com/office/officeart/2005/8/layout/hProcess4"/>
    <dgm:cxn modelId="{45D896A2-9E53-4EDB-9097-ED593AE4D073}" type="presParOf" srcId="{8FFE3E2A-5F44-459E-A6F1-71F033C592F8}" destId="{BC0B404B-D110-494F-9A47-3524CEDAA526}" srcOrd="5" destOrd="0" presId="urn:microsoft.com/office/officeart/2005/8/layout/hProcess4"/>
    <dgm:cxn modelId="{7EFFFE49-2614-4325-A24F-0266D3A4AA06}" type="presParOf" srcId="{8FFE3E2A-5F44-459E-A6F1-71F033C592F8}" destId="{F3AFBD1E-5D33-4720-954D-56BBBFF9F006}" srcOrd="6" destOrd="0" presId="urn:microsoft.com/office/officeart/2005/8/layout/hProcess4"/>
    <dgm:cxn modelId="{446FC723-58E3-4C7D-95B3-90A9CF6F1180}" type="presParOf" srcId="{F3AFBD1E-5D33-4720-954D-56BBBFF9F006}" destId="{5C699B85-04C3-422D-B3C6-34D3587BE9F9}" srcOrd="0" destOrd="0" presId="urn:microsoft.com/office/officeart/2005/8/layout/hProcess4"/>
    <dgm:cxn modelId="{3D3C507A-6310-497A-B65D-FE9ED231D809}" type="presParOf" srcId="{F3AFBD1E-5D33-4720-954D-56BBBFF9F006}" destId="{A2676907-3B62-4DBF-B610-B46C864E2B8D}" srcOrd="1" destOrd="0" presId="urn:microsoft.com/office/officeart/2005/8/layout/hProcess4"/>
    <dgm:cxn modelId="{C3323D0F-6B08-4DDF-9B93-148F8B2B2E0F}" type="presParOf" srcId="{F3AFBD1E-5D33-4720-954D-56BBBFF9F006}" destId="{7274A8E7-066C-49EC-AE6F-ED30FC2F460F}" srcOrd="2" destOrd="0" presId="urn:microsoft.com/office/officeart/2005/8/layout/hProcess4"/>
    <dgm:cxn modelId="{B2BBA6D6-19CD-4C22-8CBA-E1425106103B}" type="presParOf" srcId="{F3AFBD1E-5D33-4720-954D-56BBBFF9F006}" destId="{79EC9D2C-29F7-4BBF-AE91-FE00D27D95A9}" srcOrd="3" destOrd="0" presId="urn:microsoft.com/office/officeart/2005/8/layout/hProcess4"/>
    <dgm:cxn modelId="{658C8AFD-1E79-4594-B04E-FD6450A5AA17}" type="presParOf" srcId="{F3AFBD1E-5D33-4720-954D-56BBBFF9F006}" destId="{FAE33ADB-BB51-4506-B540-AB6C3D269989}" srcOrd="4" destOrd="0" presId="urn:microsoft.com/office/officeart/2005/8/layout/hProcess4"/>
    <dgm:cxn modelId="{EB7FF560-944E-4D0B-90A6-C4322EF81E9F}" type="presParOf" srcId="{8FFE3E2A-5F44-459E-A6F1-71F033C592F8}" destId="{0695D64C-EDFF-4D9A-A430-F12E6632486B}" srcOrd="7" destOrd="0" presId="urn:microsoft.com/office/officeart/2005/8/layout/hProcess4"/>
    <dgm:cxn modelId="{36202DA0-A4AB-4801-8172-40B427B8C230}" type="presParOf" srcId="{8FFE3E2A-5F44-459E-A6F1-71F033C592F8}" destId="{3991F6FC-3D69-48AE-BD6B-207CC7D9FC87}" srcOrd="8" destOrd="0" presId="urn:microsoft.com/office/officeart/2005/8/layout/hProcess4"/>
    <dgm:cxn modelId="{FE36A42E-1A90-4B78-B2C9-38A692672C71}" type="presParOf" srcId="{3991F6FC-3D69-48AE-BD6B-207CC7D9FC87}" destId="{1CBF7233-1C2E-4ADD-8852-FF633D09A65F}" srcOrd="0" destOrd="0" presId="urn:microsoft.com/office/officeart/2005/8/layout/hProcess4"/>
    <dgm:cxn modelId="{DC2D2D6C-33CE-45D0-B27D-32B195C80FDB}" type="presParOf" srcId="{3991F6FC-3D69-48AE-BD6B-207CC7D9FC87}" destId="{EB9C61A2-85A9-48DF-8340-3EBA4B7B3169}" srcOrd="1" destOrd="0" presId="urn:microsoft.com/office/officeart/2005/8/layout/hProcess4"/>
    <dgm:cxn modelId="{DE2B077A-8504-424B-B18B-AFFFE9026B20}" type="presParOf" srcId="{3991F6FC-3D69-48AE-BD6B-207CC7D9FC87}" destId="{2DD00A5F-9A17-478C-A988-B6B4D0071A3A}" srcOrd="2" destOrd="0" presId="urn:microsoft.com/office/officeart/2005/8/layout/hProcess4"/>
    <dgm:cxn modelId="{54C08207-5668-48C1-BE50-09DB324FF910}" type="presParOf" srcId="{3991F6FC-3D69-48AE-BD6B-207CC7D9FC87}" destId="{2DC3230A-03CE-4FA6-A733-4C4CCD8AE0E1}" srcOrd="3" destOrd="0" presId="urn:microsoft.com/office/officeart/2005/8/layout/hProcess4"/>
    <dgm:cxn modelId="{DFEA8CC0-12D4-4924-82C1-9A67C17C819D}" type="presParOf" srcId="{3991F6FC-3D69-48AE-BD6B-207CC7D9FC87}" destId="{5E0A5861-39A3-44C7-859E-ACA5F552610D}"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70A6C-3883-4DF4-BFF1-40B152F67DE9}">
      <dsp:nvSpPr>
        <dsp:cNvPr id="0" name=""/>
        <dsp:cNvSpPr/>
      </dsp:nvSpPr>
      <dsp:spPr>
        <a:xfrm>
          <a:off x="5037" y="1432832"/>
          <a:ext cx="1787825" cy="1474581"/>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IN" sz="1200" kern="1200" dirty="0"/>
            <a:t>Data volume and level</a:t>
          </a:r>
        </a:p>
        <a:p>
          <a:pPr marL="114300" lvl="1" indent="-114300" algn="l" defTabSz="533400">
            <a:lnSpc>
              <a:spcPct val="90000"/>
            </a:lnSpc>
            <a:spcBef>
              <a:spcPct val="0"/>
            </a:spcBef>
            <a:spcAft>
              <a:spcPct val="15000"/>
            </a:spcAft>
            <a:buChar char="•"/>
          </a:pPr>
          <a:r>
            <a:rPr lang="en-IN" sz="1200" kern="1200" dirty="0"/>
            <a:t>Columns and their types</a:t>
          </a:r>
        </a:p>
        <a:p>
          <a:pPr marL="114300" lvl="1" indent="-114300" algn="l" defTabSz="533400">
            <a:lnSpc>
              <a:spcPct val="90000"/>
            </a:lnSpc>
            <a:spcBef>
              <a:spcPct val="0"/>
            </a:spcBef>
            <a:spcAft>
              <a:spcPct val="15000"/>
            </a:spcAft>
            <a:buChar char="•"/>
          </a:pPr>
          <a:r>
            <a:rPr lang="en-IN" sz="1200" kern="1200" dirty="0"/>
            <a:t>Data spread</a:t>
          </a:r>
        </a:p>
        <a:p>
          <a:pPr marL="114300" lvl="1" indent="-114300" algn="l" defTabSz="533400">
            <a:lnSpc>
              <a:spcPct val="90000"/>
            </a:lnSpc>
            <a:spcBef>
              <a:spcPct val="0"/>
            </a:spcBef>
            <a:spcAft>
              <a:spcPct val="15000"/>
            </a:spcAft>
            <a:buChar char="•"/>
          </a:pPr>
          <a:r>
            <a:rPr lang="en-IN" sz="1200" kern="1200" dirty="0"/>
            <a:t>Numerical vs Categorical columns</a:t>
          </a:r>
        </a:p>
      </dsp:txBody>
      <dsp:txXfrm>
        <a:off x="38971" y="1466766"/>
        <a:ext cx="1719957" cy="1090732"/>
      </dsp:txXfrm>
    </dsp:sp>
    <dsp:sp modelId="{2057783C-8BE6-4E39-B9EF-D67DC3FA94FB}">
      <dsp:nvSpPr>
        <dsp:cNvPr id="0" name=""/>
        <dsp:cNvSpPr/>
      </dsp:nvSpPr>
      <dsp:spPr>
        <a:xfrm>
          <a:off x="950871" y="1394343"/>
          <a:ext cx="2511840" cy="2511840"/>
        </a:xfrm>
        <a:prstGeom prst="leftCircularArrow">
          <a:avLst>
            <a:gd name="adj1" fmla="val 3482"/>
            <a:gd name="adj2" fmla="val 431840"/>
            <a:gd name="adj3" fmla="val 2208287"/>
            <a:gd name="adj4" fmla="val 9025426"/>
            <a:gd name="adj5" fmla="val 406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EFC512-55D9-4351-AE78-E1379C7A0595}">
      <dsp:nvSpPr>
        <dsp:cNvPr id="0" name=""/>
        <dsp:cNvSpPr/>
      </dsp:nvSpPr>
      <dsp:spPr>
        <a:xfrm>
          <a:off x="402331" y="2591432"/>
          <a:ext cx="1589178" cy="63196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Data Familiarization</a:t>
          </a:r>
        </a:p>
      </dsp:txBody>
      <dsp:txXfrm>
        <a:off x="420841" y="2609942"/>
        <a:ext cx="1552158" cy="594943"/>
      </dsp:txXfrm>
    </dsp:sp>
    <dsp:sp modelId="{50184BD2-0CE4-4973-B86F-8506BD8288AF}">
      <dsp:nvSpPr>
        <dsp:cNvPr id="0" name=""/>
        <dsp:cNvSpPr/>
      </dsp:nvSpPr>
      <dsp:spPr>
        <a:xfrm>
          <a:off x="2407987" y="1355279"/>
          <a:ext cx="2391448" cy="162858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IN" sz="1200" kern="1200" dirty="0"/>
            <a:t>Duplicate records</a:t>
          </a:r>
        </a:p>
        <a:p>
          <a:pPr marL="114300" lvl="1" indent="-114300" algn="l" defTabSz="533400">
            <a:lnSpc>
              <a:spcPct val="90000"/>
            </a:lnSpc>
            <a:spcBef>
              <a:spcPct val="0"/>
            </a:spcBef>
            <a:spcAft>
              <a:spcPct val="15000"/>
            </a:spcAft>
            <a:buChar char="•"/>
          </a:pPr>
          <a:r>
            <a:rPr lang="en-IN" sz="1200" kern="1200" dirty="0"/>
            <a:t>Remove irrelevant features</a:t>
          </a:r>
        </a:p>
        <a:p>
          <a:pPr marL="114300" lvl="1" indent="-114300" algn="l" defTabSz="533400">
            <a:lnSpc>
              <a:spcPct val="90000"/>
            </a:lnSpc>
            <a:spcBef>
              <a:spcPct val="0"/>
            </a:spcBef>
            <a:spcAft>
              <a:spcPct val="15000"/>
            </a:spcAft>
            <a:buChar char="•"/>
          </a:pPr>
          <a:r>
            <a:rPr lang="en-IN" sz="1200" kern="1200" dirty="0"/>
            <a:t>Correct wrong formats</a:t>
          </a:r>
        </a:p>
        <a:p>
          <a:pPr marL="114300" lvl="1" indent="-114300" algn="l" defTabSz="533400">
            <a:lnSpc>
              <a:spcPct val="90000"/>
            </a:lnSpc>
            <a:spcBef>
              <a:spcPct val="0"/>
            </a:spcBef>
            <a:spcAft>
              <a:spcPct val="15000"/>
            </a:spcAft>
            <a:buChar char="•"/>
          </a:pPr>
          <a:r>
            <a:rPr lang="en-IN" sz="1200" kern="1200" dirty="0"/>
            <a:t>Missing value treatment</a:t>
          </a:r>
        </a:p>
        <a:p>
          <a:pPr marL="114300" lvl="1" indent="-114300" algn="l" defTabSz="533400">
            <a:lnSpc>
              <a:spcPct val="90000"/>
            </a:lnSpc>
            <a:spcBef>
              <a:spcPct val="0"/>
            </a:spcBef>
            <a:spcAft>
              <a:spcPct val="15000"/>
            </a:spcAft>
            <a:buChar char="•"/>
          </a:pPr>
          <a:r>
            <a:rPr lang="en-IN" sz="1200" kern="1200" dirty="0"/>
            <a:t>Sanity checks</a:t>
          </a:r>
        </a:p>
        <a:p>
          <a:pPr marL="114300" lvl="1" indent="-114300" algn="l" defTabSz="533400">
            <a:lnSpc>
              <a:spcPct val="90000"/>
            </a:lnSpc>
            <a:spcBef>
              <a:spcPct val="0"/>
            </a:spcBef>
            <a:spcAft>
              <a:spcPct val="15000"/>
            </a:spcAft>
            <a:buChar char="•"/>
          </a:pPr>
          <a:r>
            <a:rPr lang="en-IN" sz="1200" kern="1200" dirty="0"/>
            <a:t>Outlier removal</a:t>
          </a:r>
        </a:p>
      </dsp:txBody>
      <dsp:txXfrm>
        <a:off x="2445465" y="1741740"/>
        <a:ext cx="2316492" cy="1204648"/>
      </dsp:txXfrm>
    </dsp:sp>
    <dsp:sp modelId="{6DA2B71A-83A2-4412-9E51-6E8552A7B72D}">
      <dsp:nvSpPr>
        <dsp:cNvPr id="0" name=""/>
        <dsp:cNvSpPr/>
      </dsp:nvSpPr>
      <dsp:spPr>
        <a:xfrm>
          <a:off x="3655320" y="434062"/>
          <a:ext cx="2511840" cy="2511840"/>
        </a:xfrm>
        <a:prstGeom prst="circularArrow">
          <a:avLst>
            <a:gd name="adj1" fmla="val 3482"/>
            <a:gd name="adj2" fmla="val 431840"/>
            <a:gd name="adj3" fmla="val 19393586"/>
            <a:gd name="adj4" fmla="val 12576447"/>
            <a:gd name="adj5" fmla="val 406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8CB0A9-DF1C-4421-B6C6-9BBA8968C5DC}">
      <dsp:nvSpPr>
        <dsp:cNvPr id="0" name=""/>
        <dsp:cNvSpPr/>
      </dsp:nvSpPr>
      <dsp:spPr>
        <a:xfrm>
          <a:off x="3107093" y="1116300"/>
          <a:ext cx="1589178" cy="63196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Data Cleaning &amp; Treatment</a:t>
          </a:r>
        </a:p>
      </dsp:txBody>
      <dsp:txXfrm>
        <a:off x="3125603" y="1134810"/>
        <a:ext cx="1552158" cy="594943"/>
      </dsp:txXfrm>
    </dsp:sp>
    <dsp:sp modelId="{5AF921D6-0402-4EB1-9070-3D18C140CA02}">
      <dsp:nvSpPr>
        <dsp:cNvPr id="0" name=""/>
        <dsp:cNvSpPr/>
      </dsp:nvSpPr>
      <dsp:spPr>
        <a:xfrm>
          <a:off x="5215913" y="1432832"/>
          <a:ext cx="1787825" cy="1474581"/>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IN" sz="1200" kern="1200" dirty="0"/>
            <a:t>Default Rate</a:t>
          </a:r>
        </a:p>
        <a:p>
          <a:pPr marL="114300" lvl="1" indent="-114300" algn="l" defTabSz="533400">
            <a:lnSpc>
              <a:spcPct val="90000"/>
            </a:lnSpc>
            <a:spcBef>
              <a:spcPct val="0"/>
            </a:spcBef>
            <a:spcAft>
              <a:spcPct val="15000"/>
            </a:spcAft>
            <a:buChar char="•"/>
          </a:pPr>
          <a:r>
            <a:rPr lang="en-IN" sz="1200" kern="1200" dirty="0"/>
            <a:t>Univariate Analysis</a:t>
          </a:r>
        </a:p>
        <a:p>
          <a:pPr marL="114300" lvl="1" indent="-114300" algn="l" defTabSz="533400">
            <a:lnSpc>
              <a:spcPct val="90000"/>
            </a:lnSpc>
            <a:spcBef>
              <a:spcPct val="0"/>
            </a:spcBef>
            <a:spcAft>
              <a:spcPct val="15000"/>
            </a:spcAft>
            <a:buChar char="•"/>
          </a:pPr>
          <a:r>
            <a:rPr lang="en-IN" sz="1200" kern="1200" dirty="0"/>
            <a:t>Bivariate Analysis</a:t>
          </a:r>
        </a:p>
      </dsp:txBody>
      <dsp:txXfrm>
        <a:off x="5249847" y="1466766"/>
        <a:ext cx="1719957" cy="1090732"/>
      </dsp:txXfrm>
    </dsp:sp>
    <dsp:sp modelId="{BC0B404B-D110-494F-9A47-3524CEDAA526}">
      <dsp:nvSpPr>
        <dsp:cNvPr id="0" name=""/>
        <dsp:cNvSpPr/>
      </dsp:nvSpPr>
      <dsp:spPr>
        <a:xfrm>
          <a:off x="6184227" y="1653308"/>
          <a:ext cx="2164756" cy="2164756"/>
        </a:xfrm>
        <a:prstGeom prst="leftCircularArrow">
          <a:avLst>
            <a:gd name="adj1" fmla="val 4040"/>
            <a:gd name="adj2" fmla="val 507849"/>
            <a:gd name="adj3" fmla="val 2283359"/>
            <a:gd name="adj4" fmla="val 9024489"/>
            <a:gd name="adj5" fmla="val 4714"/>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F70DDC-623A-4DA9-89CF-917749FB4AD2}">
      <dsp:nvSpPr>
        <dsp:cNvPr id="0" name=""/>
        <dsp:cNvSpPr/>
      </dsp:nvSpPr>
      <dsp:spPr>
        <a:xfrm>
          <a:off x="5613208" y="2591432"/>
          <a:ext cx="1589178" cy="63196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Data Content Analysis</a:t>
          </a:r>
        </a:p>
      </dsp:txBody>
      <dsp:txXfrm>
        <a:off x="5631718" y="2609942"/>
        <a:ext cx="1552158" cy="594943"/>
      </dsp:txXfrm>
    </dsp:sp>
    <dsp:sp modelId="{A2676907-3B62-4DBF-B610-B46C864E2B8D}">
      <dsp:nvSpPr>
        <dsp:cNvPr id="0" name=""/>
        <dsp:cNvSpPr/>
      </dsp:nvSpPr>
      <dsp:spPr>
        <a:xfrm>
          <a:off x="7618863" y="1432832"/>
          <a:ext cx="1787825" cy="1474581"/>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IN" sz="1200" kern="1200" dirty="0"/>
            <a:t>New metrics creation</a:t>
          </a:r>
        </a:p>
        <a:p>
          <a:pPr marL="114300" lvl="1" indent="-114300" algn="l" defTabSz="533400">
            <a:lnSpc>
              <a:spcPct val="90000"/>
            </a:lnSpc>
            <a:spcBef>
              <a:spcPct val="0"/>
            </a:spcBef>
            <a:spcAft>
              <a:spcPct val="15000"/>
            </a:spcAft>
            <a:buChar char="•"/>
          </a:pPr>
          <a:r>
            <a:rPr lang="en-IN" sz="1200" kern="1200" dirty="0"/>
            <a:t>Univariate Analysis</a:t>
          </a:r>
        </a:p>
        <a:p>
          <a:pPr marL="114300" lvl="1" indent="-114300" algn="l" defTabSz="533400">
            <a:lnSpc>
              <a:spcPct val="90000"/>
            </a:lnSpc>
            <a:spcBef>
              <a:spcPct val="0"/>
            </a:spcBef>
            <a:spcAft>
              <a:spcPct val="15000"/>
            </a:spcAft>
            <a:buChar char="•"/>
          </a:pPr>
          <a:r>
            <a:rPr lang="en-IN" sz="1200" kern="1200" dirty="0"/>
            <a:t>Bivariate Analysis</a:t>
          </a:r>
        </a:p>
      </dsp:txBody>
      <dsp:txXfrm>
        <a:off x="7652797" y="1782748"/>
        <a:ext cx="1719957" cy="1090732"/>
      </dsp:txXfrm>
    </dsp:sp>
    <dsp:sp modelId="{0695D64C-EDFF-4D9A-A430-F12E6632486B}">
      <dsp:nvSpPr>
        <dsp:cNvPr id="0" name=""/>
        <dsp:cNvSpPr/>
      </dsp:nvSpPr>
      <dsp:spPr>
        <a:xfrm>
          <a:off x="8572278" y="464364"/>
          <a:ext cx="2393201" cy="2393201"/>
        </a:xfrm>
        <a:prstGeom prst="circularArrow">
          <a:avLst>
            <a:gd name="adj1" fmla="val 3655"/>
            <a:gd name="adj2" fmla="val 455122"/>
            <a:gd name="adj3" fmla="val 19369368"/>
            <a:gd name="adj4" fmla="val 12575511"/>
            <a:gd name="adj5" fmla="val 4264"/>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EC9D2C-29F7-4BBF-AE91-FE00D27D95A9}">
      <dsp:nvSpPr>
        <dsp:cNvPr id="0" name=""/>
        <dsp:cNvSpPr/>
      </dsp:nvSpPr>
      <dsp:spPr>
        <a:xfrm>
          <a:off x="8016158" y="1116850"/>
          <a:ext cx="1589178" cy="63196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Derived Features</a:t>
          </a:r>
        </a:p>
      </dsp:txBody>
      <dsp:txXfrm>
        <a:off x="8034668" y="1135360"/>
        <a:ext cx="1552158" cy="594943"/>
      </dsp:txXfrm>
    </dsp:sp>
    <dsp:sp modelId="{EB9C61A2-85A9-48DF-8340-3EBA4B7B3169}">
      <dsp:nvSpPr>
        <dsp:cNvPr id="0" name=""/>
        <dsp:cNvSpPr/>
      </dsp:nvSpPr>
      <dsp:spPr>
        <a:xfrm>
          <a:off x="10021814" y="1432832"/>
          <a:ext cx="1787825" cy="1474581"/>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IN" sz="1200" kern="1200" dirty="0"/>
            <a:t>Top drivers</a:t>
          </a:r>
        </a:p>
        <a:p>
          <a:pPr marL="114300" lvl="1" indent="-114300" algn="l" defTabSz="533400">
            <a:lnSpc>
              <a:spcPct val="90000"/>
            </a:lnSpc>
            <a:spcBef>
              <a:spcPct val="0"/>
            </a:spcBef>
            <a:spcAft>
              <a:spcPct val="15000"/>
            </a:spcAft>
            <a:buChar char="•"/>
          </a:pPr>
          <a:r>
            <a:rPr lang="en-IN" sz="1200" kern="1200" dirty="0"/>
            <a:t>Recommended ROI based decisioning</a:t>
          </a:r>
        </a:p>
      </dsp:txBody>
      <dsp:txXfrm>
        <a:off x="10055748" y="1466766"/>
        <a:ext cx="1719957" cy="1090732"/>
      </dsp:txXfrm>
    </dsp:sp>
    <dsp:sp modelId="{2DC3230A-03CE-4FA6-A733-4C4CCD8AE0E1}">
      <dsp:nvSpPr>
        <dsp:cNvPr id="0" name=""/>
        <dsp:cNvSpPr/>
      </dsp:nvSpPr>
      <dsp:spPr>
        <a:xfrm>
          <a:off x="10419108" y="2591432"/>
          <a:ext cx="1589178" cy="63196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Recommendation</a:t>
          </a:r>
        </a:p>
      </dsp:txBody>
      <dsp:txXfrm>
        <a:off x="10437618" y="2609942"/>
        <a:ext cx="1552158" cy="59494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06BF-1AF3-47AA-A085-009A6B8488B8}"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DEA7A-0D97-44C8-BCD8-83B908EB5BE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65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06BF-1AF3-47AA-A085-009A6B8488B8}"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DEA7A-0D97-44C8-BCD8-83B908EB5BE8}" type="slidenum">
              <a:rPr lang="en-IN" smtClean="0"/>
              <a:t>‹#›</a:t>
            </a:fld>
            <a:endParaRPr lang="en-IN"/>
          </a:p>
        </p:txBody>
      </p:sp>
    </p:spTree>
    <p:extLst>
      <p:ext uri="{BB962C8B-B14F-4D97-AF65-F5344CB8AC3E}">
        <p14:creationId xmlns:p14="http://schemas.microsoft.com/office/powerpoint/2010/main" val="30954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06BF-1AF3-47AA-A085-009A6B8488B8}"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DEA7A-0D97-44C8-BCD8-83B908EB5BE8}" type="slidenum">
              <a:rPr lang="en-IN" smtClean="0"/>
              <a:t>‹#›</a:t>
            </a:fld>
            <a:endParaRPr lang="en-IN"/>
          </a:p>
        </p:txBody>
      </p:sp>
    </p:spTree>
    <p:extLst>
      <p:ext uri="{BB962C8B-B14F-4D97-AF65-F5344CB8AC3E}">
        <p14:creationId xmlns:p14="http://schemas.microsoft.com/office/powerpoint/2010/main" val="257828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06BF-1AF3-47AA-A085-009A6B8488B8}"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DEA7A-0D97-44C8-BCD8-83B908EB5BE8}" type="slidenum">
              <a:rPr lang="en-IN" smtClean="0"/>
              <a:t>‹#›</a:t>
            </a:fld>
            <a:endParaRPr lang="en-IN"/>
          </a:p>
        </p:txBody>
      </p:sp>
    </p:spTree>
    <p:extLst>
      <p:ext uri="{BB962C8B-B14F-4D97-AF65-F5344CB8AC3E}">
        <p14:creationId xmlns:p14="http://schemas.microsoft.com/office/powerpoint/2010/main" val="341860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906BF-1AF3-47AA-A085-009A6B8488B8}"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DEA7A-0D97-44C8-BCD8-83B908EB5BE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4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06BF-1AF3-47AA-A085-009A6B8488B8}"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5DEA7A-0D97-44C8-BCD8-83B908EB5BE8}" type="slidenum">
              <a:rPr lang="en-IN" smtClean="0"/>
              <a:t>‹#›</a:t>
            </a:fld>
            <a:endParaRPr lang="en-IN"/>
          </a:p>
        </p:txBody>
      </p:sp>
    </p:spTree>
    <p:extLst>
      <p:ext uri="{BB962C8B-B14F-4D97-AF65-F5344CB8AC3E}">
        <p14:creationId xmlns:p14="http://schemas.microsoft.com/office/powerpoint/2010/main" val="186366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06BF-1AF3-47AA-A085-009A6B8488B8}" type="datetimeFigureOut">
              <a:rPr lang="en-IN" smtClean="0"/>
              <a:t>17-05-2023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5DEA7A-0D97-44C8-BCD8-83B908EB5BE8}" type="slidenum">
              <a:rPr lang="en-IN" smtClean="0"/>
              <a:t>‹#›</a:t>
            </a:fld>
            <a:endParaRPr lang="en-IN"/>
          </a:p>
        </p:txBody>
      </p:sp>
    </p:spTree>
    <p:extLst>
      <p:ext uri="{BB962C8B-B14F-4D97-AF65-F5344CB8AC3E}">
        <p14:creationId xmlns:p14="http://schemas.microsoft.com/office/powerpoint/2010/main" val="93568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906BF-1AF3-47AA-A085-009A6B8488B8}" type="datetimeFigureOut">
              <a:rPr lang="en-IN" smtClean="0"/>
              <a:t>17-05-2023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5DEA7A-0D97-44C8-BCD8-83B908EB5BE8}" type="slidenum">
              <a:rPr lang="en-IN" smtClean="0"/>
              <a:t>‹#›</a:t>
            </a:fld>
            <a:endParaRPr lang="en-IN"/>
          </a:p>
        </p:txBody>
      </p:sp>
    </p:spTree>
    <p:extLst>
      <p:ext uri="{BB962C8B-B14F-4D97-AF65-F5344CB8AC3E}">
        <p14:creationId xmlns:p14="http://schemas.microsoft.com/office/powerpoint/2010/main" val="34285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4906BF-1AF3-47AA-A085-009A6B8488B8}" type="datetimeFigureOut">
              <a:rPr lang="en-IN" smtClean="0"/>
              <a:t>17-05-2023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75DEA7A-0D97-44C8-BCD8-83B908EB5BE8}" type="slidenum">
              <a:rPr lang="en-IN" smtClean="0"/>
              <a:t>‹#›</a:t>
            </a:fld>
            <a:endParaRPr lang="en-IN"/>
          </a:p>
        </p:txBody>
      </p:sp>
    </p:spTree>
    <p:extLst>
      <p:ext uri="{BB962C8B-B14F-4D97-AF65-F5344CB8AC3E}">
        <p14:creationId xmlns:p14="http://schemas.microsoft.com/office/powerpoint/2010/main" val="401381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4906BF-1AF3-47AA-A085-009A6B8488B8}" type="datetimeFigureOut">
              <a:rPr lang="en-IN" smtClean="0"/>
              <a:t>17-05-2023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5DEA7A-0D97-44C8-BCD8-83B908EB5BE8}" type="slidenum">
              <a:rPr lang="en-IN" smtClean="0"/>
              <a:t>‹#›</a:t>
            </a:fld>
            <a:endParaRPr lang="en-IN"/>
          </a:p>
        </p:txBody>
      </p:sp>
    </p:spTree>
    <p:extLst>
      <p:ext uri="{BB962C8B-B14F-4D97-AF65-F5344CB8AC3E}">
        <p14:creationId xmlns:p14="http://schemas.microsoft.com/office/powerpoint/2010/main" val="197586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906BF-1AF3-47AA-A085-009A6B8488B8}"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5DEA7A-0D97-44C8-BCD8-83B908EB5BE8}" type="slidenum">
              <a:rPr lang="en-IN" smtClean="0"/>
              <a:t>‹#›</a:t>
            </a:fld>
            <a:endParaRPr lang="en-IN"/>
          </a:p>
        </p:txBody>
      </p:sp>
    </p:spTree>
    <p:extLst>
      <p:ext uri="{BB962C8B-B14F-4D97-AF65-F5344CB8AC3E}">
        <p14:creationId xmlns:p14="http://schemas.microsoft.com/office/powerpoint/2010/main" val="280153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4906BF-1AF3-47AA-A085-009A6B8488B8}" type="datetimeFigureOut">
              <a:rPr lang="en-IN" smtClean="0"/>
              <a:t>17-05-2023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5DEA7A-0D97-44C8-BCD8-83B908EB5BE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0076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50CA-C665-88A1-3D9C-227926EB51B1}"/>
              </a:ext>
            </a:extLst>
          </p:cNvPr>
          <p:cNvSpPr>
            <a:spLocks noGrp="1"/>
          </p:cNvSpPr>
          <p:nvPr>
            <p:ph type="ctrTitle"/>
          </p:nvPr>
        </p:nvSpPr>
        <p:spPr/>
        <p:txBody>
          <a:bodyPr/>
          <a:lstStyle/>
          <a:p>
            <a:r>
              <a:rPr lang="en-IN" dirty="0"/>
              <a:t>Lending Club Case Study</a:t>
            </a:r>
          </a:p>
        </p:txBody>
      </p:sp>
      <p:sp>
        <p:nvSpPr>
          <p:cNvPr id="3" name="Subtitle 2">
            <a:extLst>
              <a:ext uri="{FF2B5EF4-FFF2-40B4-BE49-F238E27FC236}">
                <a16:creationId xmlns:a16="http://schemas.microsoft.com/office/drawing/2014/main" id="{059D4603-9341-65DB-80AC-922521A5FFB7}"/>
              </a:ext>
            </a:extLst>
          </p:cNvPr>
          <p:cNvSpPr>
            <a:spLocks noGrp="1"/>
          </p:cNvSpPr>
          <p:nvPr>
            <p:ph type="subTitle" idx="1"/>
          </p:nvPr>
        </p:nvSpPr>
        <p:spPr/>
        <p:txBody>
          <a:bodyPr/>
          <a:lstStyle/>
          <a:p>
            <a:r>
              <a:rPr lang="en-IN" dirty="0"/>
              <a:t>Kundan Tripathi</a:t>
            </a:r>
          </a:p>
          <a:p>
            <a:r>
              <a:rPr lang="en-IN" dirty="0"/>
              <a:t>May, 2023</a:t>
            </a:r>
          </a:p>
        </p:txBody>
      </p:sp>
    </p:spTree>
    <p:extLst>
      <p:ext uri="{BB962C8B-B14F-4D97-AF65-F5344CB8AC3E}">
        <p14:creationId xmlns:p14="http://schemas.microsoft.com/office/powerpoint/2010/main" val="187559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87E0-C147-86A3-09ED-E10D07DC5309}"/>
              </a:ext>
            </a:extLst>
          </p:cNvPr>
          <p:cNvSpPr>
            <a:spLocks noGrp="1"/>
          </p:cNvSpPr>
          <p:nvPr>
            <p:ph type="title"/>
          </p:nvPr>
        </p:nvSpPr>
        <p:spPr/>
        <p:txBody>
          <a:bodyPr>
            <a:normAutofit/>
          </a:bodyPr>
          <a:lstStyle/>
          <a:p>
            <a:r>
              <a:rPr lang="en-US" sz="2800" b="1" dirty="0">
                <a:solidFill>
                  <a:schemeClr val="tx2">
                    <a:lumMod val="50000"/>
                  </a:schemeClr>
                </a:solidFill>
              </a:rPr>
              <a:t>Objective Of This Analysis Is To Study The Lending Club Loans Dataset And Come Up With Insights On What Drives Defaults</a:t>
            </a:r>
            <a:endParaRPr lang="en-IN" sz="2800" b="1" dirty="0">
              <a:solidFill>
                <a:schemeClr val="tx2">
                  <a:lumMod val="50000"/>
                </a:schemeClr>
              </a:solidFill>
            </a:endParaRPr>
          </a:p>
        </p:txBody>
      </p:sp>
      <p:sp>
        <p:nvSpPr>
          <p:cNvPr id="3" name="Content Placeholder 2">
            <a:extLst>
              <a:ext uri="{FF2B5EF4-FFF2-40B4-BE49-F238E27FC236}">
                <a16:creationId xmlns:a16="http://schemas.microsoft.com/office/drawing/2014/main" id="{3C351289-5E24-5B01-AD95-C1F2FA6A531A}"/>
              </a:ext>
            </a:extLst>
          </p:cNvPr>
          <p:cNvSpPr>
            <a:spLocks noGrp="1"/>
          </p:cNvSpPr>
          <p:nvPr>
            <p:ph idx="1"/>
          </p:nvPr>
        </p:nvSpPr>
        <p:spPr>
          <a:xfrm>
            <a:off x="1097280" y="1845734"/>
            <a:ext cx="9623272" cy="4023360"/>
          </a:xfrm>
        </p:spPr>
        <p:txBody>
          <a:bodyPr>
            <a:normAutofit lnSpcReduction="10000"/>
          </a:bodyPr>
          <a:lstStyle/>
          <a:p>
            <a:endParaRPr lang="en-US" sz="1700" dirty="0">
              <a:solidFill>
                <a:schemeClr val="tx2">
                  <a:lumMod val="50000"/>
                </a:schemeClr>
              </a:solidFill>
            </a:endParaRPr>
          </a:p>
          <a:p>
            <a:r>
              <a:rPr lang="en-US" sz="1700" dirty="0">
                <a:solidFill>
                  <a:schemeClr val="tx2">
                    <a:lumMod val="50000"/>
                  </a:schemeClr>
                </a:solidFill>
              </a:rPr>
              <a:t>Lending Club is an online marketplace for personal loans where borrowers can apply for loans and interested investors can fund those loans. </a:t>
            </a:r>
          </a:p>
          <a:p>
            <a:endParaRPr lang="en-US" dirty="0">
              <a:solidFill>
                <a:schemeClr val="tx2">
                  <a:lumMod val="50000"/>
                </a:schemeClr>
              </a:solidFill>
            </a:endParaRPr>
          </a:p>
          <a:p>
            <a:r>
              <a:rPr lang="en-US" dirty="0">
                <a:solidFill>
                  <a:schemeClr val="accent1">
                    <a:lumMod val="50000"/>
                  </a:schemeClr>
                </a:solidFill>
              </a:rPr>
              <a:t>Data Description</a:t>
            </a:r>
          </a:p>
          <a:p>
            <a:r>
              <a:rPr lang="en-US" sz="1600" dirty="0">
                <a:solidFill>
                  <a:schemeClr val="tx2">
                    <a:lumMod val="50000"/>
                  </a:schemeClr>
                </a:solidFill>
              </a:rPr>
              <a:t>We have been provided data from the Lending Club which is an online marketplace for loans. The data contains information on past loans and whether they have been paid vs defaulted. The data contains various consumer attributes and loan attributes and other variables related to the loans.</a:t>
            </a:r>
          </a:p>
          <a:p>
            <a:r>
              <a:rPr lang="en-US" dirty="0">
                <a:solidFill>
                  <a:schemeClr val="accent1">
                    <a:lumMod val="50000"/>
                  </a:schemeClr>
                </a:solidFill>
              </a:rPr>
              <a:t>Business Problem</a:t>
            </a:r>
          </a:p>
          <a:p>
            <a:r>
              <a:rPr lang="en-US" sz="1600" dirty="0">
                <a:solidFill>
                  <a:schemeClr val="tx2">
                    <a:lumMod val="50000"/>
                  </a:schemeClr>
                </a:solidFill>
              </a:rPr>
              <a:t>We have to conduct an exploratory data analysis on this dataset. The aim is to identify patterns which indicate if a person is likely to default, which may be used for taking actions such as denying the loan, reducing the amount of loan, lending (to risky applicants) at a higher interest rate, etc. </a:t>
            </a:r>
            <a:r>
              <a:rPr lang="en-US" sz="1600" u="sng" dirty="0">
                <a:solidFill>
                  <a:schemeClr val="tx2">
                    <a:lumMod val="50000"/>
                  </a:schemeClr>
                </a:solidFill>
              </a:rPr>
              <a:t>We need to isolate the driving factors behind the default i.e. variables that are strong indicators of default.</a:t>
            </a:r>
            <a:endParaRPr lang="en-IN" sz="1600" u="sng" dirty="0">
              <a:solidFill>
                <a:schemeClr val="tx2">
                  <a:lumMod val="50000"/>
                </a:schemeClr>
              </a:solidFill>
            </a:endParaRPr>
          </a:p>
        </p:txBody>
      </p:sp>
    </p:spTree>
    <p:extLst>
      <p:ext uri="{BB962C8B-B14F-4D97-AF65-F5344CB8AC3E}">
        <p14:creationId xmlns:p14="http://schemas.microsoft.com/office/powerpoint/2010/main" val="332683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87E0-C147-86A3-09ED-E10D07DC5309}"/>
              </a:ext>
            </a:extLst>
          </p:cNvPr>
          <p:cNvSpPr>
            <a:spLocks noGrp="1"/>
          </p:cNvSpPr>
          <p:nvPr>
            <p:ph type="title"/>
          </p:nvPr>
        </p:nvSpPr>
        <p:spPr/>
        <p:txBody>
          <a:bodyPr>
            <a:normAutofit/>
          </a:bodyPr>
          <a:lstStyle/>
          <a:p>
            <a:r>
              <a:rPr lang="en-US" sz="2800" b="1" dirty="0">
                <a:solidFill>
                  <a:schemeClr val="tx2">
                    <a:lumMod val="50000"/>
                  </a:schemeClr>
                </a:solidFill>
              </a:rPr>
              <a:t>Process Followed To Conduct The Analysis Includes The Below Outlined Steps (not necessarily in strict order as EDA is an iterative process)</a:t>
            </a:r>
            <a:endParaRPr lang="en-IN" sz="2800" b="1" dirty="0">
              <a:solidFill>
                <a:schemeClr val="tx2">
                  <a:lumMod val="50000"/>
                </a:schemeClr>
              </a:solidFill>
            </a:endParaRPr>
          </a:p>
        </p:txBody>
      </p:sp>
      <p:graphicFrame>
        <p:nvGraphicFramePr>
          <p:cNvPr id="6" name="Content Placeholder 5">
            <a:extLst>
              <a:ext uri="{FF2B5EF4-FFF2-40B4-BE49-F238E27FC236}">
                <a16:creationId xmlns:a16="http://schemas.microsoft.com/office/drawing/2014/main" id="{A6D4087C-0DD8-CA8D-3675-4CE77CF2BC19}"/>
              </a:ext>
            </a:extLst>
          </p:cNvPr>
          <p:cNvGraphicFramePr>
            <a:graphicFrameLocks noGrp="1"/>
          </p:cNvGraphicFramePr>
          <p:nvPr>
            <p:ph idx="1"/>
            <p:extLst>
              <p:ext uri="{D42A27DB-BD31-4B8C-83A1-F6EECF244321}">
                <p14:modId xmlns:p14="http://schemas.microsoft.com/office/powerpoint/2010/main" val="615540334"/>
              </p:ext>
            </p:extLst>
          </p:nvPr>
        </p:nvGraphicFramePr>
        <p:xfrm>
          <a:off x="102476" y="1737360"/>
          <a:ext cx="12013324" cy="4340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427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87E0-C147-86A3-09ED-E10D07DC5309}"/>
              </a:ext>
            </a:extLst>
          </p:cNvPr>
          <p:cNvSpPr>
            <a:spLocks noGrp="1"/>
          </p:cNvSpPr>
          <p:nvPr>
            <p:ph type="title"/>
          </p:nvPr>
        </p:nvSpPr>
        <p:spPr/>
        <p:txBody>
          <a:bodyPr>
            <a:normAutofit/>
          </a:bodyPr>
          <a:lstStyle/>
          <a:p>
            <a:r>
              <a:rPr lang="en-US" sz="2800" b="1" dirty="0">
                <a:solidFill>
                  <a:schemeClr val="tx2">
                    <a:lumMod val="50000"/>
                  </a:schemeClr>
                </a:solidFill>
              </a:rPr>
              <a:t>Few Top Variables Are Identified Which Are Biggest Predictors Of Default. Company Can Use These Fields And Create A Probability Based ROI Decisioning System.</a:t>
            </a:r>
            <a:endParaRPr lang="en-IN" sz="2800" b="1" dirty="0">
              <a:solidFill>
                <a:schemeClr val="tx2">
                  <a:lumMod val="50000"/>
                </a:schemeClr>
              </a:solidFill>
            </a:endParaRPr>
          </a:p>
        </p:txBody>
      </p:sp>
      <p:sp>
        <p:nvSpPr>
          <p:cNvPr id="3" name="Content Placeholder 2">
            <a:extLst>
              <a:ext uri="{FF2B5EF4-FFF2-40B4-BE49-F238E27FC236}">
                <a16:creationId xmlns:a16="http://schemas.microsoft.com/office/drawing/2014/main" id="{3C351289-5E24-5B01-AD95-C1F2FA6A531A}"/>
              </a:ext>
            </a:extLst>
          </p:cNvPr>
          <p:cNvSpPr>
            <a:spLocks noGrp="1"/>
          </p:cNvSpPr>
          <p:nvPr>
            <p:ph idx="1"/>
          </p:nvPr>
        </p:nvSpPr>
        <p:spPr>
          <a:xfrm>
            <a:off x="725214" y="1680198"/>
            <a:ext cx="11051627" cy="4725663"/>
          </a:xfrm>
        </p:spPr>
        <p:txBody>
          <a:bodyPr>
            <a:normAutofit fontScale="25000" lnSpcReduction="20000"/>
          </a:bodyPr>
          <a:lstStyle/>
          <a:p>
            <a:endParaRPr lang="en-US" sz="1700" dirty="0">
              <a:solidFill>
                <a:schemeClr val="tx2">
                  <a:lumMod val="50000"/>
                </a:schemeClr>
              </a:solidFill>
            </a:endParaRPr>
          </a:p>
          <a:p>
            <a:r>
              <a:rPr lang="en-US" sz="8000" dirty="0">
                <a:solidFill>
                  <a:schemeClr val="accent1">
                    <a:lumMod val="50000"/>
                  </a:schemeClr>
                </a:solidFill>
              </a:rPr>
              <a:t>Top variables which are predictors of default</a:t>
            </a:r>
          </a:p>
          <a:p>
            <a:r>
              <a:rPr lang="en-US" sz="6400" dirty="0">
                <a:solidFill>
                  <a:schemeClr val="tx2">
                    <a:lumMod val="50000"/>
                  </a:schemeClr>
                </a:solidFill>
              </a:rPr>
              <a:t>- Loan term; Grade of loan; Number of delinquencies; Number of open accounts; Number of public record bankruptcies; Annual income; Debt-to-income ratio</a:t>
            </a:r>
          </a:p>
          <a:p>
            <a:endParaRPr lang="en-US" sz="1700" dirty="0">
              <a:solidFill>
                <a:schemeClr val="tx2">
                  <a:lumMod val="50000"/>
                </a:schemeClr>
              </a:solidFill>
            </a:endParaRPr>
          </a:p>
          <a:p>
            <a:pPr>
              <a:spcBef>
                <a:spcPts val="600"/>
              </a:spcBef>
            </a:pPr>
            <a:r>
              <a:rPr lang="en-US" sz="8000" dirty="0">
                <a:solidFill>
                  <a:schemeClr val="accent1">
                    <a:lumMod val="50000"/>
                  </a:schemeClr>
                </a:solidFill>
              </a:rPr>
              <a:t>Recommendations (use ROI based approval system)</a:t>
            </a:r>
          </a:p>
          <a:p>
            <a:pPr>
              <a:lnSpc>
                <a:spcPct val="120000"/>
              </a:lnSpc>
              <a:spcBef>
                <a:spcPts val="0"/>
              </a:spcBef>
            </a:pPr>
            <a:r>
              <a:rPr lang="en-US" sz="5600" dirty="0">
                <a:solidFill>
                  <a:schemeClr val="tx2">
                    <a:lumMod val="50000"/>
                  </a:schemeClr>
                </a:solidFill>
              </a:rPr>
              <a:t>- The company should be especially careful about its longer term loans.</a:t>
            </a:r>
          </a:p>
          <a:p>
            <a:pPr>
              <a:lnSpc>
                <a:spcPct val="120000"/>
              </a:lnSpc>
              <a:spcBef>
                <a:spcPts val="0"/>
              </a:spcBef>
            </a:pPr>
            <a:r>
              <a:rPr lang="en-US" sz="5600" dirty="0">
                <a:solidFill>
                  <a:schemeClr val="tx2">
                    <a:lumMod val="50000"/>
                  </a:schemeClr>
                </a:solidFill>
              </a:rPr>
              <a:t>- Loans with Grade E onwards are risky an should be reduced. </a:t>
            </a:r>
          </a:p>
          <a:p>
            <a:pPr>
              <a:lnSpc>
                <a:spcPct val="120000"/>
              </a:lnSpc>
              <a:spcBef>
                <a:spcPts val="0"/>
              </a:spcBef>
            </a:pPr>
            <a:r>
              <a:rPr lang="en-US" sz="5600" dirty="0">
                <a:solidFill>
                  <a:schemeClr val="tx2">
                    <a:lumMod val="50000"/>
                  </a:schemeClr>
                </a:solidFill>
              </a:rPr>
              <a:t>- The more someone has been delinquent in past 2 years, more are they likely to default; especially 7 and above.</a:t>
            </a:r>
          </a:p>
          <a:p>
            <a:pPr>
              <a:lnSpc>
                <a:spcPct val="120000"/>
              </a:lnSpc>
              <a:spcBef>
                <a:spcPts val="0"/>
              </a:spcBef>
            </a:pPr>
            <a:r>
              <a:rPr lang="en-US" sz="5600" dirty="0">
                <a:solidFill>
                  <a:schemeClr val="tx2">
                    <a:lumMod val="50000"/>
                  </a:schemeClr>
                </a:solidFill>
              </a:rPr>
              <a:t>- The more inquiries in last 6 months, more are they likely to default; especially 7 and above.</a:t>
            </a:r>
          </a:p>
          <a:p>
            <a:pPr>
              <a:lnSpc>
                <a:spcPct val="120000"/>
              </a:lnSpc>
              <a:spcBef>
                <a:spcPts val="0"/>
              </a:spcBef>
            </a:pPr>
            <a:r>
              <a:rPr lang="en-US" sz="5600" dirty="0">
                <a:solidFill>
                  <a:schemeClr val="tx2">
                    <a:lumMod val="50000"/>
                  </a:schemeClr>
                </a:solidFill>
              </a:rPr>
              <a:t>- Higher number of open accounts suggest more risk. Anyone above 30 open accounts is very risky.</a:t>
            </a:r>
          </a:p>
          <a:p>
            <a:pPr>
              <a:lnSpc>
                <a:spcPct val="120000"/>
              </a:lnSpc>
              <a:spcBef>
                <a:spcPts val="0"/>
              </a:spcBef>
            </a:pPr>
            <a:r>
              <a:rPr lang="en-US" sz="5600" dirty="0">
                <a:solidFill>
                  <a:schemeClr val="tx2">
                    <a:lumMod val="50000"/>
                  </a:schemeClr>
                </a:solidFill>
              </a:rPr>
              <a:t>- More derogatory or bankruptcy public records show more riskiness.</a:t>
            </a:r>
          </a:p>
          <a:p>
            <a:pPr>
              <a:lnSpc>
                <a:spcPct val="120000"/>
              </a:lnSpc>
              <a:spcBef>
                <a:spcPts val="0"/>
              </a:spcBef>
            </a:pPr>
            <a:r>
              <a:rPr lang="en-US" sz="5600" dirty="0">
                <a:solidFill>
                  <a:schemeClr val="tx2">
                    <a:lumMod val="50000"/>
                  </a:schemeClr>
                </a:solidFill>
              </a:rPr>
              <a:t>- Very high loan amounts are risky along with lower annual income and high debt-to-income ratio.</a:t>
            </a:r>
          </a:p>
          <a:p>
            <a:pPr>
              <a:lnSpc>
                <a:spcPct val="120000"/>
              </a:lnSpc>
              <a:spcBef>
                <a:spcPts val="0"/>
              </a:spcBef>
            </a:pPr>
            <a:endParaRPr lang="en-US" sz="5600" dirty="0">
              <a:solidFill>
                <a:schemeClr val="tx2">
                  <a:lumMod val="50000"/>
                </a:schemeClr>
              </a:solidFill>
            </a:endParaRPr>
          </a:p>
          <a:p>
            <a:pPr>
              <a:lnSpc>
                <a:spcPct val="120000"/>
              </a:lnSpc>
              <a:spcBef>
                <a:spcPts val="0"/>
              </a:spcBef>
            </a:pPr>
            <a:r>
              <a:rPr lang="en-US" sz="5600" dirty="0">
                <a:solidFill>
                  <a:schemeClr val="tx2">
                    <a:lumMod val="50000"/>
                  </a:schemeClr>
                </a:solidFill>
              </a:rPr>
              <a:t>These recommendations need to be weighed against business profits and an ROI based system should be created to approve loans. The above qualified risk factors should be combined with one another and the probability of default should be calculated (same as the default rate by segments). </a:t>
            </a:r>
          </a:p>
          <a:p>
            <a:pPr>
              <a:lnSpc>
                <a:spcPct val="120000"/>
              </a:lnSpc>
              <a:spcBef>
                <a:spcPts val="0"/>
              </a:spcBef>
            </a:pPr>
            <a:endParaRPr lang="en-US" sz="5600" dirty="0">
              <a:solidFill>
                <a:schemeClr val="tx2">
                  <a:lumMod val="50000"/>
                </a:schemeClr>
              </a:solidFill>
            </a:endParaRPr>
          </a:p>
          <a:p>
            <a:pPr>
              <a:lnSpc>
                <a:spcPct val="120000"/>
              </a:lnSpc>
              <a:spcBef>
                <a:spcPts val="0"/>
              </a:spcBef>
            </a:pPr>
            <a:r>
              <a:rPr lang="en-US" sz="5600" b="1" dirty="0">
                <a:solidFill>
                  <a:schemeClr val="tx2">
                    <a:lumMod val="50000"/>
                  </a:schemeClr>
                </a:solidFill>
              </a:rPr>
              <a:t>Using this probability of default, the return on investment of every loan judged and some criteria used for approval. We would recommend using an ROI cut-off of 3 to approve loans i.e. approve loans with ROI &gt;= 3.</a:t>
            </a:r>
            <a:endParaRPr lang="en-IN" sz="5600" b="1" dirty="0">
              <a:solidFill>
                <a:schemeClr val="tx2">
                  <a:lumMod val="50000"/>
                </a:schemeClr>
              </a:solidFill>
            </a:endParaRPr>
          </a:p>
        </p:txBody>
      </p:sp>
    </p:spTree>
    <p:extLst>
      <p:ext uri="{BB962C8B-B14F-4D97-AF65-F5344CB8AC3E}">
        <p14:creationId xmlns:p14="http://schemas.microsoft.com/office/powerpoint/2010/main" val="66046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87E0-C147-86A3-09ED-E10D07DC5309}"/>
              </a:ext>
            </a:extLst>
          </p:cNvPr>
          <p:cNvSpPr>
            <a:spLocks noGrp="1"/>
          </p:cNvSpPr>
          <p:nvPr>
            <p:ph type="title"/>
          </p:nvPr>
        </p:nvSpPr>
        <p:spPr/>
        <p:txBody>
          <a:bodyPr>
            <a:normAutofit/>
          </a:bodyPr>
          <a:lstStyle/>
          <a:p>
            <a:r>
              <a:rPr lang="en-IN" sz="2800" b="1" dirty="0">
                <a:solidFill>
                  <a:schemeClr val="tx2">
                    <a:lumMod val="50000"/>
                  </a:schemeClr>
                </a:solidFill>
              </a:rPr>
              <a:t>Important Charts From EDA (indicating default rates across segments)</a:t>
            </a:r>
          </a:p>
        </p:txBody>
      </p:sp>
      <p:pic>
        <p:nvPicPr>
          <p:cNvPr id="1028" name="Picture 4">
            <a:extLst>
              <a:ext uri="{FF2B5EF4-FFF2-40B4-BE49-F238E27FC236}">
                <a16:creationId xmlns:a16="http://schemas.microsoft.com/office/drawing/2014/main" id="{9002DA3E-0B28-96D8-C51D-4DCDD107A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91" y="2760531"/>
            <a:ext cx="3600000" cy="270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3B8BCAD-1FAA-5BD6-9046-E6C368345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982" y="2760531"/>
            <a:ext cx="3600000" cy="270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3E2C28A-1245-C825-3866-A123A93338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4373" y="2760531"/>
            <a:ext cx="3535566" cy="27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055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87E0-C147-86A3-09ED-E10D07DC5309}"/>
              </a:ext>
            </a:extLst>
          </p:cNvPr>
          <p:cNvSpPr>
            <a:spLocks noGrp="1"/>
          </p:cNvSpPr>
          <p:nvPr>
            <p:ph type="title"/>
          </p:nvPr>
        </p:nvSpPr>
        <p:spPr/>
        <p:txBody>
          <a:bodyPr>
            <a:normAutofit/>
          </a:bodyPr>
          <a:lstStyle/>
          <a:p>
            <a:r>
              <a:rPr lang="en-IN" sz="2800" b="1" dirty="0">
                <a:solidFill>
                  <a:schemeClr val="tx2">
                    <a:lumMod val="50000"/>
                  </a:schemeClr>
                </a:solidFill>
              </a:rPr>
              <a:t>Important Charts From EDA contd. (indicating default rates across segments)</a:t>
            </a:r>
          </a:p>
        </p:txBody>
      </p:sp>
      <p:pic>
        <p:nvPicPr>
          <p:cNvPr id="2050" name="Picture 2">
            <a:extLst>
              <a:ext uri="{FF2B5EF4-FFF2-40B4-BE49-F238E27FC236}">
                <a16:creationId xmlns:a16="http://schemas.microsoft.com/office/drawing/2014/main" id="{C5DB641F-881A-8CD3-9ED5-EE910E4CD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65" y="2213251"/>
            <a:ext cx="7107128" cy="39138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1B3E8C4-6486-70E5-DCA7-AC9EB12A8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0544" y="2539900"/>
            <a:ext cx="4269552" cy="326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69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87E0-C147-86A3-09ED-E10D07DC5309}"/>
              </a:ext>
            </a:extLst>
          </p:cNvPr>
          <p:cNvSpPr>
            <a:spLocks noGrp="1"/>
          </p:cNvSpPr>
          <p:nvPr>
            <p:ph type="title"/>
          </p:nvPr>
        </p:nvSpPr>
        <p:spPr/>
        <p:txBody>
          <a:bodyPr>
            <a:normAutofit/>
          </a:bodyPr>
          <a:lstStyle/>
          <a:p>
            <a:r>
              <a:rPr lang="en-IN" sz="2800" b="1" dirty="0">
                <a:solidFill>
                  <a:schemeClr val="tx2">
                    <a:lumMod val="50000"/>
                  </a:schemeClr>
                </a:solidFill>
              </a:rPr>
              <a:t>Important Charts From EDA contd. (indicating default rates across segments)</a:t>
            </a:r>
          </a:p>
        </p:txBody>
      </p:sp>
      <p:pic>
        <p:nvPicPr>
          <p:cNvPr id="3074" name="Picture 2">
            <a:extLst>
              <a:ext uri="{FF2B5EF4-FFF2-40B4-BE49-F238E27FC236}">
                <a16:creationId xmlns:a16="http://schemas.microsoft.com/office/drawing/2014/main" id="{3733F8C0-6F6C-1F8F-2E94-AD747588F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35" y="2682781"/>
            <a:ext cx="3890991" cy="2880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D29B773-9312-41FD-7884-7C1609193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7" y="2682781"/>
            <a:ext cx="3882026" cy="2880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74A4B16-2F17-42E5-496B-2B083FE80B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174" y="2682781"/>
            <a:ext cx="3890991"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1018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TotalTime>
  <Words>591</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Lending Club Case Study</vt:lpstr>
      <vt:lpstr>Objective Of This Analysis Is To Study The Lending Club Loans Dataset And Come Up With Insights On What Drives Defaults</vt:lpstr>
      <vt:lpstr>Process Followed To Conduct The Analysis Includes The Below Outlined Steps (not necessarily in strict order as EDA is an iterative process)</vt:lpstr>
      <vt:lpstr>Few Top Variables Are Identified Which Are Biggest Predictors Of Default. Company Can Use These Fields And Create A Probability Based ROI Decisioning System.</vt:lpstr>
      <vt:lpstr>Important Charts From EDA (indicating default rates across segments)</vt:lpstr>
      <vt:lpstr>Important Charts From EDA contd. (indicating default rates across segments)</vt:lpstr>
      <vt:lpstr>Important Charts From EDA contd. (indicating default rates across segments)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Kundan Tripathi</dc:creator>
  <cp:lastModifiedBy>Kundan Tripathi</cp:lastModifiedBy>
  <cp:revision>11</cp:revision>
  <dcterms:created xsi:type="dcterms:W3CDTF">2023-05-17T17:24:43Z</dcterms:created>
  <dcterms:modified xsi:type="dcterms:W3CDTF">2023-05-17T18:00:48Z</dcterms:modified>
</cp:coreProperties>
</file>