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4CA88-886F-4BB7-B6E4-180E3C00F996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3A753-1EC5-49F5-9F73-3B7DA0CF2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the meeting. We have a few things to discuss I think.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6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was everyone’s week? What did you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private meetings will proceed onto hopefully next week, when we’re back in the university. So, I guess get ready for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Okay. What is everyone’s tasks this week? You can put it in chat if you wish.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6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think we’re still ahead of schedule. We are organised and will continue to do 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13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3A753-1EC5-49F5-9F73-3B7DA0CF26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5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0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5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2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D50A2-6F1E-2F6F-0CA1-1652E3D32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5821D-2D15-1876-96AE-035DA5373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GB" dirty="0"/>
              <a:t>Monday 26</a:t>
            </a:r>
            <a:r>
              <a:rPr lang="en-GB" baseline="30000" dirty="0"/>
              <a:t>th</a:t>
            </a:r>
            <a:r>
              <a:rPr lang="en-GB" dirty="0"/>
              <a:t> February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2ABE-00B9-106F-2481-5135A13F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/>
          </a:bodyPr>
          <a:lstStyle/>
          <a:p>
            <a:r>
              <a:rPr lang="en-GB" dirty="0"/>
              <a:t>Sprint week 3(?)</a:t>
            </a:r>
          </a:p>
        </p:txBody>
      </p:sp>
    </p:spTree>
    <p:extLst>
      <p:ext uri="{BB962C8B-B14F-4D97-AF65-F5344CB8AC3E}">
        <p14:creationId xmlns:p14="http://schemas.microsoft.com/office/powerpoint/2010/main" val="11897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5AC1-8D44-80F0-0876-163984D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everyone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BA35-1EAF-6E7F-4110-57F1EA52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33135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2F3A-1599-FA4F-4B12-71589860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meetings proceeding in person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8393-4133-4605-2FC1-2B2BBB02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we’re back</a:t>
            </a:r>
          </a:p>
        </p:txBody>
      </p:sp>
    </p:spTree>
    <p:extLst>
      <p:ext uri="{BB962C8B-B14F-4D97-AF65-F5344CB8AC3E}">
        <p14:creationId xmlns:p14="http://schemas.microsoft.com/office/powerpoint/2010/main" val="40064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54C3-C424-B349-E96D-03005D64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6FD6-2F62-92E0-DFE9-940D5BED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71707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76D-1A59-C46D-B1D9-0F2980BA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Ahead </a:t>
            </a:r>
          </a:p>
        </p:txBody>
      </p:sp>
      <p:pic>
        <p:nvPicPr>
          <p:cNvPr id="5" name="Content Placeholder 4" descr="A person with face paint&#10;&#10;Description automatically generated">
            <a:extLst>
              <a:ext uri="{FF2B5EF4-FFF2-40B4-BE49-F238E27FC236}">
                <a16:creationId xmlns:a16="http://schemas.microsoft.com/office/drawing/2014/main" id="{28C6D0BC-5D3A-0738-F90F-283472A8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3240088"/>
            <a:ext cx="4743450" cy="1952625"/>
          </a:xfrm>
        </p:spPr>
      </p:pic>
    </p:spTree>
    <p:extLst>
      <p:ext uri="{BB962C8B-B14F-4D97-AF65-F5344CB8AC3E}">
        <p14:creationId xmlns:p14="http://schemas.microsoft.com/office/powerpoint/2010/main" val="17003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B120-D43E-D045-0E14-C32FA571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5" name="Content Placeholder 4" descr="A cartoon of a child wearing a straw hat&#10;&#10;Description automatically generated">
            <a:extLst>
              <a:ext uri="{FF2B5EF4-FFF2-40B4-BE49-F238E27FC236}">
                <a16:creationId xmlns:a16="http://schemas.microsoft.com/office/drawing/2014/main" id="{D82F66D9-6595-B7FE-F731-092E88D0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2935288"/>
            <a:ext cx="4743450" cy="2562225"/>
          </a:xfrm>
        </p:spPr>
      </p:pic>
    </p:spTree>
    <p:extLst>
      <p:ext uri="{BB962C8B-B14F-4D97-AF65-F5344CB8AC3E}">
        <p14:creationId xmlns:p14="http://schemas.microsoft.com/office/powerpoint/2010/main" val="149332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130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Monday 26th February Meeting </vt:lpstr>
      <vt:lpstr>How is everyone doing?</vt:lpstr>
      <vt:lpstr>Private meetings proceeding in person </vt:lpstr>
      <vt:lpstr>This week’s tasks</vt:lpstr>
      <vt:lpstr>Still Ahead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 26th February Meeting </dc:title>
  <dc:creator>Smith, Joshua</dc:creator>
  <cp:lastModifiedBy>Smith, Joshua</cp:lastModifiedBy>
  <cp:revision>1</cp:revision>
  <dcterms:created xsi:type="dcterms:W3CDTF">2024-02-26T11:25:45Z</dcterms:created>
  <dcterms:modified xsi:type="dcterms:W3CDTF">2024-02-26T11:54:23Z</dcterms:modified>
</cp:coreProperties>
</file>