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71570-6468-4DD2-9CB9-1ED808254444}" type="datetimeFigureOut">
              <a:rPr lang="en-GB" smtClean="0"/>
              <a:t>14/02/2024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F9E9E-0E7B-4E43-A322-33919C53E297}" type="slidenum">
              <a:rPr lang="en-GB" smtClean="0"/>
              <a:t>‹#›</a:t>
            </a:fld>
            <a:endParaRPr lang="en-GB"/>
          </a:p>
        </p:txBody>
      </p:sp>
    </p:spTree>
    <p:extLst>
      <p:ext uri="{BB962C8B-B14F-4D97-AF65-F5344CB8AC3E}">
        <p14:creationId xmlns:p14="http://schemas.microsoft.com/office/powerpoint/2010/main" val="256303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the Thursday meeting. We have a little bit to discuss. So, let’s carry on!</a:t>
            </a:r>
          </a:p>
        </p:txBody>
      </p:sp>
      <p:sp>
        <p:nvSpPr>
          <p:cNvPr id="4" name="Slide Number Placeholder 3"/>
          <p:cNvSpPr>
            <a:spLocks noGrp="1"/>
          </p:cNvSpPr>
          <p:nvPr>
            <p:ph type="sldNum" sz="quarter" idx="5"/>
          </p:nvPr>
        </p:nvSpPr>
        <p:spPr/>
        <p:txBody>
          <a:bodyPr/>
          <a:lstStyle/>
          <a:p>
            <a:fld id="{CD9F9E9E-0E7B-4E43-A322-33919C53E297}" type="slidenum">
              <a:rPr lang="en-GB" smtClean="0"/>
              <a:t>1</a:t>
            </a:fld>
            <a:endParaRPr lang="en-GB"/>
          </a:p>
        </p:txBody>
      </p:sp>
    </p:spTree>
    <p:extLst>
      <p:ext uri="{BB962C8B-B14F-4D97-AF65-F5344CB8AC3E}">
        <p14:creationId xmlns:p14="http://schemas.microsoft.com/office/powerpoint/2010/main" val="316064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How’s everyone doing?</a:t>
            </a:r>
          </a:p>
        </p:txBody>
      </p:sp>
      <p:sp>
        <p:nvSpPr>
          <p:cNvPr id="4" name="Slide Number Placeholder 3"/>
          <p:cNvSpPr>
            <a:spLocks noGrp="1"/>
          </p:cNvSpPr>
          <p:nvPr>
            <p:ph type="sldNum" sz="quarter" idx="5"/>
          </p:nvPr>
        </p:nvSpPr>
        <p:spPr/>
        <p:txBody>
          <a:bodyPr/>
          <a:lstStyle/>
          <a:p>
            <a:fld id="{CD9F9E9E-0E7B-4E43-A322-33919C53E297}" type="slidenum">
              <a:rPr lang="en-GB" smtClean="0"/>
              <a:t>2</a:t>
            </a:fld>
            <a:endParaRPr lang="en-GB"/>
          </a:p>
        </p:txBody>
      </p:sp>
    </p:spTree>
    <p:extLst>
      <p:ext uri="{BB962C8B-B14F-4D97-AF65-F5344CB8AC3E}">
        <p14:creationId xmlns:p14="http://schemas.microsoft.com/office/powerpoint/2010/main" val="13514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Monday, we discussed the tasks we want to do. Luke, you wanted to research sign in encryption, Wi-Fi Encryption and Brute Force attacks. Matt, you wanted to do a complete circuit and connect to the database. Musab, you wanted to do the registration page and the planning page. Kian, you wanted to work on the database. Alisha, you wanted to work on building on the MVP. How’s everyone doing with those tasks? </a:t>
            </a:r>
          </a:p>
        </p:txBody>
      </p:sp>
      <p:sp>
        <p:nvSpPr>
          <p:cNvPr id="4" name="Slide Number Placeholder 3"/>
          <p:cNvSpPr>
            <a:spLocks noGrp="1"/>
          </p:cNvSpPr>
          <p:nvPr>
            <p:ph type="sldNum" sz="quarter" idx="5"/>
          </p:nvPr>
        </p:nvSpPr>
        <p:spPr/>
        <p:txBody>
          <a:bodyPr/>
          <a:lstStyle/>
          <a:p>
            <a:fld id="{CD9F9E9E-0E7B-4E43-A322-33919C53E297}" type="slidenum">
              <a:rPr lang="en-GB" smtClean="0"/>
              <a:t>3</a:t>
            </a:fld>
            <a:endParaRPr lang="en-GB"/>
          </a:p>
        </p:txBody>
      </p:sp>
    </p:spTree>
    <p:extLst>
      <p:ext uri="{BB962C8B-B14F-4D97-AF65-F5344CB8AC3E}">
        <p14:creationId xmlns:p14="http://schemas.microsoft.com/office/powerpoint/2010/main" val="296117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genuinely don’t know what else to put, so any questions?</a:t>
            </a:r>
          </a:p>
        </p:txBody>
      </p:sp>
      <p:sp>
        <p:nvSpPr>
          <p:cNvPr id="4" name="Slide Number Placeholder 3"/>
          <p:cNvSpPr>
            <a:spLocks noGrp="1"/>
          </p:cNvSpPr>
          <p:nvPr>
            <p:ph type="sldNum" sz="quarter" idx="5"/>
          </p:nvPr>
        </p:nvSpPr>
        <p:spPr/>
        <p:txBody>
          <a:bodyPr/>
          <a:lstStyle/>
          <a:p>
            <a:fld id="{CD9F9E9E-0E7B-4E43-A322-33919C53E297}" type="slidenum">
              <a:rPr lang="en-GB" smtClean="0"/>
              <a:t>4</a:t>
            </a:fld>
            <a:endParaRPr lang="en-GB"/>
          </a:p>
        </p:txBody>
      </p:sp>
    </p:spTree>
    <p:extLst>
      <p:ext uri="{BB962C8B-B14F-4D97-AF65-F5344CB8AC3E}">
        <p14:creationId xmlns:p14="http://schemas.microsoft.com/office/powerpoint/2010/main" val="357808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648989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9270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0395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437053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09020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0252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7839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8770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4867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6974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0489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9932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5458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8026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6171E64-FE02-4DE5-B72F-53C3706641C3}"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8932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698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8385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171E64-FE02-4DE5-B72F-53C3706641C3}" type="datetimeFigureOut">
              <a:rPr lang="en-US" smtClean="0"/>
              <a:t>2/14/2024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F18EF7-BE1E-4ECB-84D4-67C2B4D8F095}" type="slidenum">
              <a:rPr lang="en-US" smtClean="0"/>
              <a:t>‹#›</a:t>
            </a:fld>
            <a:endParaRPr lang="en-US"/>
          </a:p>
        </p:txBody>
      </p:sp>
    </p:spTree>
    <p:extLst>
      <p:ext uri="{BB962C8B-B14F-4D97-AF65-F5344CB8AC3E}">
        <p14:creationId xmlns:p14="http://schemas.microsoft.com/office/powerpoint/2010/main" val="2510778538"/>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web of dots connected">
            <a:extLst>
              <a:ext uri="{FF2B5EF4-FFF2-40B4-BE49-F238E27FC236}">
                <a16:creationId xmlns:a16="http://schemas.microsoft.com/office/drawing/2014/main" id="{9562553D-52E2-2F19-6F95-EE26DE3EA1E6}"/>
              </a:ext>
            </a:extLst>
          </p:cNvPr>
          <p:cNvPicPr>
            <a:picLocks noChangeAspect="1"/>
          </p:cNvPicPr>
          <p:nvPr/>
        </p:nvPicPr>
        <p:blipFill rotWithShape="1">
          <a:blip r:embed="rId3">
            <a:alphaModFix amt="50000"/>
          </a:blip>
          <a:srcRect l="19699" r="746" b="1"/>
          <a:stretch/>
        </p:blipFill>
        <p:spPr>
          <a:xfrm>
            <a:off x="20" y="10"/>
            <a:ext cx="12191979" cy="6857989"/>
          </a:xfrm>
          <a:prstGeom prst="rect">
            <a:avLst/>
          </a:prstGeom>
        </p:spPr>
      </p:pic>
      <p:sp>
        <p:nvSpPr>
          <p:cNvPr id="2" name="Title 1">
            <a:extLst>
              <a:ext uri="{FF2B5EF4-FFF2-40B4-BE49-F238E27FC236}">
                <a16:creationId xmlns:a16="http://schemas.microsoft.com/office/drawing/2014/main" id="{2D9A74E0-8425-2A71-21E4-127A3DD3E6E8}"/>
              </a:ext>
            </a:extLst>
          </p:cNvPr>
          <p:cNvSpPr>
            <a:spLocks noGrp="1"/>
          </p:cNvSpPr>
          <p:nvPr>
            <p:ph type="ctrTitle"/>
          </p:nvPr>
        </p:nvSpPr>
        <p:spPr>
          <a:xfrm>
            <a:off x="1600200" y="1261872"/>
            <a:ext cx="7142018" cy="2852928"/>
          </a:xfrm>
        </p:spPr>
        <p:txBody>
          <a:bodyPr>
            <a:normAutofit/>
          </a:bodyPr>
          <a:lstStyle/>
          <a:p>
            <a:pPr>
              <a:lnSpc>
                <a:spcPct val="120000"/>
              </a:lnSpc>
            </a:pPr>
            <a:r>
              <a:rPr lang="en-GB">
                <a:solidFill>
                  <a:srgbClr val="FFFFFF"/>
                </a:solidFill>
              </a:rPr>
              <a:t>Thursday 15</a:t>
            </a:r>
            <a:r>
              <a:rPr lang="en-GB" baseline="30000">
                <a:solidFill>
                  <a:srgbClr val="FFFFFF"/>
                </a:solidFill>
              </a:rPr>
              <a:t>th</a:t>
            </a:r>
            <a:r>
              <a:rPr lang="en-GB">
                <a:solidFill>
                  <a:srgbClr val="FFFFFF"/>
                </a:solidFill>
              </a:rPr>
              <a:t> February Microsoft Teams Meeting </a:t>
            </a:r>
          </a:p>
        </p:txBody>
      </p:sp>
      <p:sp>
        <p:nvSpPr>
          <p:cNvPr id="3" name="Subtitle 2">
            <a:extLst>
              <a:ext uri="{FF2B5EF4-FFF2-40B4-BE49-F238E27FC236}">
                <a16:creationId xmlns:a16="http://schemas.microsoft.com/office/drawing/2014/main" id="{5F7DD065-699F-D5E0-0CCB-BD8C6A220F48}"/>
              </a:ext>
            </a:extLst>
          </p:cNvPr>
          <p:cNvSpPr>
            <a:spLocks noGrp="1"/>
          </p:cNvSpPr>
          <p:nvPr>
            <p:ph type="subTitle" idx="1"/>
          </p:nvPr>
        </p:nvSpPr>
        <p:spPr>
          <a:xfrm>
            <a:off x="1600200" y="4681728"/>
            <a:ext cx="7142018" cy="929296"/>
          </a:xfrm>
        </p:spPr>
        <p:txBody>
          <a:bodyPr>
            <a:normAutofit/>
          </a:bodyPr>
          <a:lstStyle/>
          <a:p>
            <a:r>
              <a:rPr lang="en-GB" dirty="0">
                <a:solidFill>
                  <a:srgbClr val="FFFFFF"/>
                </a:solidFill>
              </a:rPr>
              <a:t>Little Meeting </a:t>
            </a:r>
          </a:p>
        </p:txBody>
      </p:sp>
    </p:spTree>
    <p:extLst>
      <p:ext uri="{BB962C8B-B14F-4D97-AF65-F5344CB8AC3E}">
        <p14:creationId xmlns:p14="http://schemas.microsoft.com/office/powerpoint/2010/main" val="95805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A17B-FD90-493E-64F4-D94E12F6B06D}"/>
              </a:ext>
            </a:extLst>
          </p:cNvPr>
          <p:cNvSpPr>
            <a:spLocks noGrp="1"/>
          </p:cNvSpPr>
          <p:nvPr>
            <p:ph type="title"/>
          </p:nvPr>
        </p:nvSpPr>
        <p:spPr/>
        <p:txBody>
          <a:bodyPr/>
          <a:lstStyle/>
          <a:p>
            <a:r>
              <a:rPr lang="en-GB" dirty="0"/>
              <a:t>How is everyone doing?</a:t>
            </a:r>
          </a:p>
        </p:txBody>
      </p:sp>
      <p:sp>
        <p:nvSpPr>
          <p:cNvPr id="3" name="Content Placeholder 2">
            <a:extLst>
              <a:ext uri="{FF2B5EF4-FFF2-40B4-BE49-F238E27FC236}">
                <a16:creationId xmlns:a16="http://schemas.microsoft.com/office/drawing/2014/main" id="{68F9B5C6-2FCE-2EBD-8DB8-855AF87F2D65}"/>
              </a:ext>
            </a:extLst>
          </p:cNvPr>
          <p:cNvSpPr>
            <a:spLocks noGrp="1"/>
          </p:cNvSpPr>
          <p:nvPr>
            <p:ph idx="1"/>
          </p:nvPr>
        </p:nvSpPr>
        <p:spPr/>
        <p:txBody>
          <a:bodyPr/>
          <a:lstStyle/>
          <a:p>
            <a:r>
              <a:rPr lang="en-GB" dirty="0"/>
              <a:t>Discuss!</a:t>
            </a:r>
          </a:p>
        </p:txBody>
      </p:sp>
    </p:spTree>
    <p:extLst>
      <p:ext uri="{BB962C8B-B14F-4D97-AF65-F5344CB8AC3E}">
        <p14:creationId xmlns:p14="http://schemas.microsoft.com/office/powerpoint/2010/main" val="1375823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6EAC-682A-9FF5-6FE1-3F2DDCB54DF9}"/>
              </a:ext>
            </a:extLst>
          </p:cNvPr>
          <p:cNvSpPr>
            <a:spLocks noGrp="1"/>
          </p:cNvSpPr>
          <p:nvPr>
            <p:ph type="title"/>
          </p:nvPr>
        </p:nvSpPr>
        <p:spPr/>
        <p:txBody>
          <a:bodyPr/>
          <a:lstStyle/>
          <a:p>
            <a:r>
              <a:rPr lang="en-GB" dirty="0"/>
              <a:t>Tasks</a:t>
            </a:r>
          </a:p>
        </p:txBody>
      </p:sp>
      <p:sp>
        <p:nvSpPr>
          <p:cNvPr id="3" name="Content Placeholder 2">
            <a:extLst>
              <a:ext uri="{FF2B5EF4-FFF2-40B4-BE49-F238E27FC236}">
                <a16:creationId xmlns:a16="http://schemas.microsoft.com/office/drawing/2014/main" id="{A7AE18C9-80AB-A2D3-F98B-0324D8D0E3DF}"/>
              </a:ext>
            </a:extLst>
          </p:cNvPr>
          <p:cNvSpPr>
            <a:spLocks noGrp="1"/>
          </p:cNvSpPr>
          <p:nvPr>
            <p:ph idx="1"/>
          </p:nvPr>
        </p:nvSpPr>
        <p:spPr/>
        <p:txBody>
          <a:bodyPr/>
          <a:lstStyle/>
          <a:p>
            <a:r>
              <a:rPr lang="en-GB" dirty="0"/>
              <a:t>Luke: Sign In Encryption, Wi-Fi Encryption and Brute Force Attacks</a:t>
            </a:r>
          </a:p>
          <a:p>
            <a:r>
              <a:rPr lang="en-GB" dirty="0"/>
              <a:t>Matt: Complete Circuit and Connecting to the Database</a:t>
            </a:r>
          </a:p>
          <a:p>
            <a:r>
              <a:rPr lang="en-GB" dirty="0"/>
              <a:t>Musab: Registration Page and Plans Page (e.g., Monthly/Yearly)</a:t>
            </a:r>
          </a:p>
          <a:p>
            <a:r>
              <a:rPr lang="en-GB" dirty="0"/>
              <a:t>Kian: Working on Database </a:t>
            </a:r>
          </a:p>
          <a:p>
            <a:r>
              <a:rPr lang="en-GB" dirty="0"/>
              <a:t>Alisha: Building upon MVP</a:t>
            </a:r>
          </a:p>
        </p:txBody>
      </p:sp>
    </p:spTree>
    <p:extLst>
      <p:ext uri="{BB962C8B-B14F-4D97-AF65-F5344CB8AC3E}">
        <p14:creationId xmlns:p14="http://schemas.microsoft.com/office/powerpoint/2010/main" val="453531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435D-EB57-B7CF-D744-1D0B44D2AC16}"/>
              </a:ext>
            </a:extLst>
          </p:cNvPr>
          <p:cNvSpPr>
            <a:spLocks noGrp="1"/>
          </p:cNvSpPr>
          <p:nvPr>
            <p:ph type="title"/>
          </p:nvPr>
        </p:nvSpPr>
        <p:spPr/>
        <p:txBody>
          <a:bodyPr/>
          <a:lstStyle/>
          <a:p>
            <a:r>
              <a:rPr lang="en-GB" dirty="0"/>
              <a:t>I don’t know what else to put… So any questions?</a:t>
            </a:r>
          </a:p>
        </p:txBody>
      </p:sp>
      <p:pic>
        <p:nvPicPr>
          <p:cNvPr id="5" name="Content Placeholder 4" descr="A cartoon of a child wearing a straw hat">
            <a:extLst>
              <a:ext uri="{FF2B5EF4-FFF2-40B4-BE49-F238E27FC236}">
                <a16:creationId xmlns:a16="http://schemas.microsoft.com/office/drawing/2014/main" id="{1B25A517-3B91-4775-44BD-E25EBFF673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9787" y="2685256"/>
            <a:ext cx="4743450" cy="2562225"/>
          </a:xfrm>
        </p:spPr>
      </p:pic>
    </p:spTree>
    <p:extLst>
      <p:ext uri="{BB962C8B-B14F-4D97-AF65-F5344CB8AC3E}">
        <p14:creationId xmlns:p14="http://schemas.microsoft.com/office/powerpoint/2010/main" val="778856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72</TotalTime>
  <Words>202</Words>
  <Application>Microsoft Office PowerPoint</Application>
  <PresentationFormat>Widescreen</PresentationFormat>
  <Paragraphs>19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Thursday 15th February Microsoft Teams Meeting </vt:lpstr>
      <vt:lpstr>How is everyone doing?</vt:lpstr>
      <vt:lpstr>Tasks</vt:lpstr>
      <vt:lpstr>I don’t know what else to put… So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Thursday 15th February Microsoft Teams Meeting </dc:title>
  <dc:creator>Smith, Joshua</dc:creator>
  <cp:lastModifiedBy>Smith, Joshua</cp:lastModifiedBy>
  <cp:revision>1</cp:revision>
  <dcterms:created xsi:type="dcterms:W3CDTF">2024-02-14T15:04:36Z</dcterms:created>
  <dcterms:modified xsi:type="dcterms:W3CDTF">2024-02-14T16:16:59Z</dcterms:modified>
</cp:coreProperties>
</file>