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5CBF-823C-4961-9547-E63CF763DFC0}" type="datetimeFigureOut">
              <a:rPr lang="en-GB" smtClean="0"/>
              <a:t>18/02/2024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04BC6-A573-407B-8850-09505247E9AC}" type="slidenum">
              <a:rPr lang="en-GB" smtClean="0"/>
              <a:t>‹#›</a:t>
            </a:fld>
            <a:endParaRPr lang="en-GB"/>
          </a:p>
        </p:txBody>
      </p:sp>
    </p:spTree>
    <p:extLst>
      <p:ext uri="{BB962C8B-B14F-4D97-AF65-F5344CB8AC3E}">
        <p14:creationId xmlns:p14="http://schemas.microsoft.com/office/powerpoint/2010/main" val="360231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everybody to the meeting. We have a few things to discuss. Next slide please.</a:t>
            </a:r>
          </a:p>
        </p:txBody>
      </p:sp>
      <p:sp>
        <p:nvSpPr>
          <p:cNvPr id="4" name="Slide Number Placeholder 3"/>
          <p:cNvSpPr>
            <a:spLocks noGrp="1"/>
          </p:cNvSpPr>
          <p:nvPr>
            <p:ph type="sldNum" sz="quarter" idx="5"/>
          </p:nvPr>
        </p:nvSpPr>
        <p:spPr/>
        <p:txBody>
          <a:bodyPr/>
          <a:lstStyle/>
          <a:p>
            <a:fld id="{85D04BC6-A573-407B-8850-09505247E9AC}" type="slidenum">
              <a:rPr lang="en-GB" smtClean="0"/>
              <a:t>1</a:t>
            </a:fld>
            <a:endParaRPr lang="en-GB"/>
          </a:p>
        </p:txBody>
      </p:sp>
    </p:spTree>
    <p:extLst>
      <p:ext uri="{BB962C8B-B14F-4D97-AF65-F5344CB8AC3E}">
        <p14:creationId xmlns:p14="http://schemas.microsoft.com/office/powerpoint/2010/main" val="24107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was everyone’s week? What did you do?</a:t>
            </a:r>
          </a:p>
        </p:txBody>
      </p:sp>
      <p:sp>
        <p:nvSpPr>
          <p:cNvPr id="4" name="Slide Number Placeholder 3"/>
          <p:cNvSpPr>
            <a:spLocks noGrp="1"/>
          </p:cNvSpPr>
          <p:nvPr>
            <p:ph type="sldNum" sz="quarter" idx="5"/>
          </p:nvPr>
        </p:nvSpPr>
        <p:spPr/>
        <p:txBody>
          <a:bodyPr/>
          <a:lstStyle/>
          <a:p>
            <a:fld id="{85D04BC6-A573-407B-8850-09505247E9AC}" type="slidenum">
              <a:rPr lang="en-GB" smtClean="0"/>
              <a:t>2</a:t>
            </a:fld>
            <a:endParaRPr lang="en-GB"/>
          </a:p>
        </p:txBody>
      </p:sp>
    </p:spTree>
    <p:extLst>
      <p:ext uri="{BB962C8B-B14F-4D97-AF65-F5344CB8AC3E}">
        <p14:creationId xmlns:p14="http://schemas.microsoft.com/office/powerpoint/2010/main" val="217620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Sprint Week 2. This will be easy if we keep these tasks up. Next slide please? </a:t>
            </a:r>
          </a:p>
        </p:txBody>
      </p:sp>
      <p:sp>
        <p:nvSpPr>
          <p:cNvPr id="4" name="Slide Number Placeholder 3"/>
          <p:cNvSpPr>
            <a:spLocks noGrp="1"/>
          </p:cNvSpPr>
          <p:nvPr>
            <p:ph type="sldNum" sz="quarter" idx="5"/>
          </p:nvPr>
        </p:nvSpPr>
        <p:spPr/>
        <p:txBody>
          <a:bodyPr/>
          <a:lstStyle/>
          <a:p>
            <a:fld id="{85D04BC6-A573-407B-8850-09505247E9AC}" type="slidenum">
              <a:rPr lang="en-GB" smtClean="0"/>
              <a:t>3</a:t>
            </a:fld>
            <a:endParaRPr lang="en-GB"/>
          </a:p>
        </p:txBody>
      </p:sp>
    </p:spTree>
    <p:extLst>
      <p:ext uri="{BB962C8B-B14F-4D97-AF65-F5344CB8AC3E}">
        <p14:creationId xmlns:p14="http://schemas.microsoft.com/office/powerpoint/2010/main" val="120752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I’d like to know how everyone’s doing in terms of the tasks. See if there’s any problems. I’d like to have private meetings if everyone’s okay with it. Today if possible. Next slide please.</a:t>
            </a:r>
          </a:p>
        </p:txBody>
      </p:sp>
      <p:sp>
        <p:nvSpPr>
          <p:cNvPr id="4" name="Slide Number Placeholder 3"/>
          <p:cNvSpPr>
            <a:spLocks noGrp="1"/>
          </p:cNvSpPr>
          <p:nvPr>
            <p:ph type="sldNum" sz="quarter" idx="5"/>
          </p:nvPr>
        </p:nvSpPr>
        <p:spPr/>
        <p:txBody>
          <a:bodyPr/>
          <a:lstStyle/>
          <a:p>
            <a:fld id="{85D04BC6-A573-407B-8850-09505247E9AC}" type="slidenum">
              <a:rPr lang="en-GB" smtClean="0"/>
              <a:t>4</a:t>
            </a:fld>
            <a:endParaRPr lang="en-GB"/>
          </a:p>
        </p:txBody>
      </p:sp>
    </p:spTree>
    <p:extLst>
      <p:ext uri="{BB962C8B-B14F-4D97-AF65-F5344CB8AC3E}">
        <p14:creationId xmlns:p14="http://schemas.microsoft.com/office/powerpoint/2010/main" val="2122888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decided that Matt and Luke are my sub team leaders. It’s nothing against anyone. They’re the first ones that I talked to I think. In the first workshop. If anyone has any problems with that, then you can bring it up now if you would like to. </a:t>
            </a:r>
          </a:p>
          <a:p>
            <a:r>
              <a:rPr lang="en-GB" dirty="0"/>
              <a:t>(When everyone says their pieces) next slide please.</a:t>
            </a:r>
          </a:p>
        </p:txBody>
      </p:sp>
      <p:sp>
        <p:nvSpPr>
          <p:cNvPr id="4" name="Slide Number Placeholder 3"/>
          <p:cNvSpPr>
            <a:spLocks noGrp="1"/>
          </p:cNvSpPr>
          <p:nvPr>
            <p:ph type="sldNum" sz="quarter" idx="5"/>
          </p:nvPr>
        </p:nvSpPr>
        <p:spPr/>
        <p:txBody>
          <a:bodyPr/>
          <a:lstStyle/>
          <a:p>
            <a:fld id="{85D04BC6-A573-407B-8850-09505247E9AC}" type="slidenum">
              <a:rPr lang="en-GB" smtClean="0"/>
              <a:t>5</a:t>
            </a:fld>
            <a:endParaRPr lang="en-GB"/>
          </a:p>
        </p:txBody>
      </p:sp>
    </p:spTree>
    <p:extLst>
      <p:ext uri="{BB962C8B-B14F-4D97-AF65-F5344CB8AC3E}">
        <p14:creationId xmlns:p14="http://schemas.microsoft.com/office/powerpoint/2010/main" val="409382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Any questions? </a:t>
            </a:r>
          </a:p>
        </p:txBody>
      </p:sp>
      <p:sp>
        <p:nvSpPr>
          <p:cNvPr id="4" name="Slide Number Placeholder 3"/>
          <p:cNvSpPr>
            <a:spLocks noGrp="1"/>
          </p:cNvSpPr>
          <p:nvPr>
            <p:ph type="sldNum" sz="quarter" idx="5"/>
          </p:nvPr>
        </p:nvSpPr>
        <p:spPr/>
        <p:txBody>
          <a:bodyPr/>
          <a:lstStyle/>
          <a:p>
            <a:fld id="{85D04BC6-A573-407B-8850-09505247E9AC}" type="slidenum">
              <a:rPr lang="en-GB" smtClean="0"/>
              <a:t>6</a:t>
            </a:fld>
            <a:endParaRPr lang="en-GB"/>
          </a:p>
        </p:txBody>
      </p:sp>
    </p:spTree>
    <p:extLst>
      <p:ext uri="{BB962C8B-B14F-4D97-AF65-F5344CB8AC3E}">
        <p14:creationId xmlns:p14="http://schemas.microsoft.com/office/powerpoint/2010/main" val="781708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7128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2853177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92760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FC8E16-3C03-4238-9C6F-B34F3D10F77E}"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229846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FC8E16-3C03-4238-9C6F-B34F3D10F77E}"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16830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FC8E16-3C03-4238-9C6F-B34F3D10F77E}" type="datetime1">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574310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296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2/18/2024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4264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9563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1637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804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659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200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152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3260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251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2/18/2024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870158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9F88-D1B3-5E7C-2585-F8BEFC76B53D}"/>
              </a:ext>
            </a:extLst>
          </p:cNvPr>
          <p:cNvSpPr>
            <a:spLocks noGrp="1"/>
          </p:cNvSpPr>
          <p:nvPr>
            <p:ph type="ctrTitle"/>
          </p:nvPr>
        </p:nvSpPr>
        <p:spPr>
          <a:xfrm>
            <a:off x="484553" y="397275"/>
            <a:ext cx="5216531" cy="3761257"/>
          </a:xfrm>
        </p:spPr>
        <p:txBody>
          <a:bodyPr anchor="ctr">
            <a:normAutofit/>
          </a:bodyPr>
          <a:lstStyle/>
          <a:p>
            <a:r>
              <a:rPr lang="en-GB" dirty="0"/>
              <a:t>Monday 19</a:t>
            </a:r>
            <a:r>
              <a:rPr lang="en-GB" baseline="30000" dirty="0"/>
              <a:t>th </a:t>
            </a:r>
            <a:r>
              <a:rPr lang="en-GB" dirty="0"/>
              <a:t>February Meeting </a:t>
            </a:r>
          </a:p>
        </p:txBody>
      </p:sp>
      <p:sp>
        <p:nvSpPr>
          <p:cNvPr id="3" name="Subtitle 2">
            <a:extLst>
              <a:ext uri="{FF2B5EF4-FFF2-40B4-BE49-F238E27FC236}">
                <a16:creationId xmlns:a16="http://schemas.microsoft.com/office/drawing/2014/main" id="{3B68BD0D-02D9-F6FB-EE83-56D4B55D4DC5}"/>
              </a:ext>
            </a:extLst>
          </p:cNvPr>
          <p:cNvSpPr>
            <a:spLocks noGrp="1"/>
          </p:cNvSpPr>
          <p:nvPr>
            <p:ph type="subTitle" idx="1"/>
          </p:nvPr>
        </p:nvSpPr>
        <p:spPr>
          <a:xfrm>
            <a:off x="351183" y="4846029"/>
            <a:ext cx="5238584" cy="1370463"/>
          </a:xfrm>
        </p:spPr>
        <p:txBody>
          <a:bodyPr anchor="ctr">
            <a:normAutofit/>
          </a:bodyPr>
          <a:lstStyle/>
          <a:p>
            <a:r>
              <a:rPr lang="en-GB" dirty="0"/>
              <a:t>We got this everyone!</a:t>
            </a:r>
          </a:p>
        </p:txBody>
      </p:sp>
      <p:pic>
        <p:nvPicPr>
          <p:cNvPr id="4" name="Picture 3" descr="Gradient pastel colors on a top view">
            <a:extLst>
              <a:ext uri="{FF2B5EF4-FFF2-40B4-BE49-F238E27FC236}">
                <a16:creationId xmlns:a16="http://schemas.microsoft.com/office/drawing/2014/main" id="{BA22AEC3-1A6A-4D1A-32C5-A3080254396A}"/>
              </a:ext>
            </a:extLst>
          </p:cNvPr>
          <p:cNvPicPr>
            <a:picLocks noChangeAspect="1"/>
          </p:cNvPicPr>
          <p:nvPr/>
        </p:nvPicPr>
        <p:blipFill rotWithShape="1">
          <a:blip r:embed="rId3"/>
          <a:srcRect l="30818" r="9847" b="-2"/>
          <a:stretch/>
        </p:blipFill>
        <p:spPr>
          <a:xfrm>
            <a:off x="6095998" y="-1"/>
            <a:ext cx="6096002" cy="6858001"/>
          </a:xfrm>
          <a:prstGeom prst="rect">
            <a:avLst/>
          </a:prstGeom>
        </p:spPr>
      </p:pic>
    </p:spTree>
    <p:extLst>
      <p:ext uri="{BB962C8B-B14F-4D97-AF65-F5344CB8AC3E}">
        <p14:creationId xmlns:p14="http://schemas.microsoft.com/office/powerpoint/2010/main" val="30709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C2E4-D7C0-D419-6235-3489B7E72B50}"/>
              </a:ext>
            </a:extLst>
          </p:cNvPr>
          <p:cNvSpPr>
            <a:spLocks noGrp="1"/>
          </p:cNvSpPr>
          <p:nvPr>
            <p:ph type="title"/>
          </p:nvPr>
        </p:nvSpPr>
        <p:spPr/>
        <p:txBody>
          <a:bodyPr/>
          <a:lstStyle/>
          <a:p>
            <a:r>
              <a:rPr lang="en-GB" dirty="0"/>
              <a:t>How was everyone’s week?</a:t>
            </a:r>
          </a:p>
        </p:txBody>
      </p:sp>
      <p:sp>
        <p:nvSpPr>
          <p:cNvPr id="3" name="Content Placeholder 2">
            <a:extLst>
              <a:ext uri="{FF2B5EF4-FFF2-40B4-BE49-F238E27FC236}">
                <a16:creationId xmlns:a16="http://schemas.microsoft.com/office/drawing/2014/main" id="{63DD1BC5-9153-2989-B8AC-FFF7184E23B3}"/>
              </a:ext>
            </a:extLst>
          </p:cNvPr>
          <p:cNvSpPr>
            <a:spLocks noGrp="1"/>
          </p:cNvSpPr>
          <p:nvPr>
            <p:ph idx="1"/>
          </p:nvPr>
        </p:nvSpPr>
        <p:spPr/>
        <p:txBody>
          <a:bodyPr/>
          <a:lstStyle/>
          <a:p>
            <a:r>
              <a:rPr lang="en-GB" dirty="0"/>
              <a:t>Discuss!</a:t>
            </a:r>
          </a:p>
        </p:txBody>
      </p:sp>
    </p:spTree>
    <p:extLst>
      <p:ext uri="{BB962C8B-B14F-4D97-AF65-F5344CB8AC3E}">
        <p14:creationId xmlns:p14="http://schemas.microsoft.com/office/powerpoint/2010/main" val="2739062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881A-2E2F-8E76-A556-B46B51D5E2A4}"/>
              </a:ext>
            </a:extLst>
          </p:cNvPr>
          <p:cNvSpPr>
            <a:spLocks noGrp="1"/>
          </p:cNvSpPr>
          <p:nvPr>
            <p:ph type="title"/>
          </p:nvPr>
        </p:nvSpPr>
        <p:spPr/>
        <p:txBody>
          <a:bodyPr/>
          <a:lstStyle/>
          <a:p>
            <a:r>
              <a:rPr lang="en-GB" dirty="0"/>
              <a:t>Sprint – Week 2! – Two weeks left! :O </a:t>
            </a:r>
          </a:p>
        </p:txBody>
      </p:sp>
      <p:sp>
        <p:nvSpPr>
          <p:cNvPr id="3" name="Content Placeholder 2">
            <a:extLst>
              <a:ext uri="{FF2B5EF4-FFF2-40B4-BE49-F238E27FC236}">
                <a16:creationId xmlns:a16="http://schemas.microsoft.com/office/drawing/2014/main" id="{4817C7E5-E733-F1F7-DACF-A7CE1B268A30}"/>
              </a:ext>
            </a:extLst>
          </p:cNvPr>
          <p:cNvSpPr>
            <a:spLocks noGrp="1"/>
          </p:cNvSpPr>
          <p:nvPr>
            <p:ph idx="1"/>
          </p:nvPr>
        </p:nvSpPr>
        <p:spPr/>
        <p:txBody>
          <a:bodyPr/>
          <a:lstStyle/>
          <a:p>
            <a:r>
              <a:rPr lang="en-GB" dirty="0" err="1"/>
              <a:t>Gonna</a:t>
            </a:r>
            <a:r>
              <a:rPr lang="en-GB" dirty="0"/>
              <a:t> be easy.</a:t>
            </a:r>
          </a:p>
          <a:p>
            <a:r>
              <a:rPr lang="en-GB" dirty="0"/>
              <a:t>Got this in the bag!</a:t>
            </a:r>
          </a:p>
          <a:p>
            <a:r>
              <a:rPr lang="en-GB" dirty="0">
                <a:sym typeface="Wingdings" panose="05000000000000000000" pitchFamily="2" charset="2"/>
              </a:rPr>
              <a:t> </a:t>
            </a:r>
            <a:endParaRPr lang="en-GB" dirty="0"/>
          </a:p>
        </p:txBody>
      </p:sp>
    </p:spTree>
    <p:extLst>
      <p:ext uri="{BB962C8B-B14F-4D97-AF65-F5344CB8AC3E}">
        <p14:creationId xmlns:p14="http://schemas.microsoft.com/office/powerpoint/2010/main" val="16727181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1FAF-6073-2CF2-F9BD-2DD0C9A96CB6}"/>
              </a:ext>
            </a:extLst>
          </p:cNvPr>
          <p:cNvSpPr>
            <a:spLocks noGrp="1"/>
          </p:cNvSpPr>
          <p:nvPr>
            <p:ph type="title"/>
          </p:nvPr>
        </p:nvSpPr>
        <p:spPr/>
        <p:txBody>
          <a:bodyPr/>
          <a:lstStyle/>
          <a:p>
            <a:r>
              <a:rPr lang="en-GB" dirty="0"/>
              <a:t>Behind the scenes…</a:t>
            </a:r>
          </a:p>
        </p:txBody>
      </p:sp>
      <p:sp>
        <p:nvSpPr>
          <p:cNvPr id="3" name="Content Placeholder 2">
            <a:extLst>
              <a:ext uri="{FF2B5EF4-FFF2-40B4-BE49-F238E27FC236}">
                <a16:creationId xmlns:a16="http://schemas.microsoft.com/office/drawing/2014/main" id="{CBF04C97-5620-DA8A-E7F3-2FE2C5E0A02E}"/>
              </a:ext>
            </a:extLst>
          </p:cNvPr>
          <p:cNvSpPr>
            <a:spLocks noGrp="1"/>
          </p:cNvSpPr>
          <p:nvPr>
            <p:ph idx="1"/>
          </p:nvPr>
        </p:nvSpPr>
        <p:spPr/>
        <p:txBody>
          <a:bodyPr/>
          <a:lstStyle/>
          <a:p>
            <a:r>
              <a:rPr lang="en-GB" dirty="0"/>
              <a:t>How is everything going? </a:t>
            </a:r>
          </a:p>
          <a:p>
            <a:r>
              <a:rPr lang="en-GB" dirty="0"/>
              <a:t>Any problems?</a:t>
            </a:r>
          </a:p>
          <a:p>
            <a:r>
              <a:rPr lang="en-GB" dirty="0"/>
              <a:t>I’d like to personally know myself that you are enjoying the tasks</a:t>
            </a:r>
          </a:p>
          <a:p>
            <a:r>
              <a:rPr lang="en-GB" dirty="0"/>
              <a:t>Private meetings?</a:t>
            </a:r>
          </a:p>
          <a:p>
            <a:endParaRPr lang="en-GB" dirty="0"/>
          </a:p>
        </p:txBody>
      </p:sp>
    </p:spTree>
    <p:extLst>
      <p:ext uri="{BB962C8B-B14F-4D97-AF65-F5344CB8AC3E}">
        <p14:creationId xmlns:p14="http://schemas.microsoft.com/office/powerpoint/2010/main" val="2975362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98EC-DC95-F2F3-FEF8-FB429BBFC6E9}"/>
              </a:ext>
            </a:extLst>
          </p:cNvPr>
          <p:cNvSpPr>
            <a:spLocks noGrp="1"/>
          </p:cNvSpPr>
          <p:nvPr>
            <p:ph type="title"/>
          </p:nvPr>
        </p:nvSpPr>
        <p:spPr/>
        <p:txBody>
          <a:bodyPr/>
          <a:lstStyle/>
          <a:p>
            <a:r>
              <a:rPr lang="en-GB" dirty="0"/>
              <a:t>Sub-Leaders</a:t>
            </a:r>
          </a:p>
        </p:txBody>
      </p:sp>
      <p:sp>
        <p:nvSpPr>
          <p:cNvPr id="3" name="Content Placeholder 2">
            <a:extLst>
              <a:ext uri="{FF2B5EF4-FFF2-40B4-BE49-F238E27FC236}">
                <a16:creationId xmlns:a16="http://schemas.microsoft.com/office/drawing/2014/main" id="{C21032C2-0341-0DA5-DBA5-5568251D2996}"/>
              </a:ext>
            </a:extLst>
          </p:cNvPr>
          <p:cNvSpPr>
            <a:spLocks noGrp="1"/>
          </p:cNvSpPr>
          <p:nvPr>
            <p:ph idx="1"/>
          </p:nvPr>
        </p:nvSpPr>
        <p:spPr/>
        <p:txBody>
          <a:bodyPr/>
          <a:lstStyle/>
          <a:p>
            <a:r>
              <a:rPr lang="en-GB" dirty="0"/>
              <a:t>Matt</a:t>
            </a:r>
          </a:p>
          <a:p>
            <a:r>
              <a:rPr lang="en-GB" dirty="0"/>
              <a:t>Luke</a:t>
            </a:r>
          </a:p>
        </p:txBody>
      </p:sp>
    </p:spTree>
    <p:extLst>
      <p:ext uri="{BB962C8B-B14F-4D97-AF65-F5344CB8AC3E}">
        <p14:creationId xmlns:p14="http://schemas.microsoft.com/office/powerpoint/2010/main" val="406633932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4411-447B-6962-3C06-E80704AA2F9B}"/>
              </a:ext>
            </a:extLst>
          </p:cNvPr>
          <p:cNvSpPr>
            <a:spLocks noGrp="1"/>
          </p:cNvSpPr>
          <p:nvPr>
            <p:ph type="title"/>
          </p:nvPr>
        </p:nvSpPr>
        <p:spPr/>
        <p:txBody>
          <a:bodyPr/>
          <a:lstStyle/>
          <a:p>
            <a:r>
              <a:rPr lang="en-GB" dirty="0"/>
              <a:t>Any questions?</a:t>
            </a:r>
          </a:p>
        </p:txBody>
      </p:sp>
      <p:pic>
        <p:nvPicPr>
          <p:cNvPr id="5" name="Content Placeholder 4" descr="A cartoon of a child wearing a straw hat&#10;&#10;Description automatically generated">
            <a:extLst>
              <a:ext uri="{FF2B5EF4-FFF2-40B4-BE49-F238E27FC236}">
                <a16:creationId xmlns:a16="http://schemas.microsoft.com/office/drawing/2014/main" id="{07BB2691-468A-0DDD-9D26-30889A47DA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188" y="2741612"/>
            <a:ext cx="4743450" cy="2562225"/>
          </a:xfrm>
        </p:spPr>
      </p:pic>
    </p:spTree>
    <p:extLst>
      <p:ext uri="{BB962C8B-B14F-4D97-AF65-F5344CB8AC3E}">
        <p14:creationId xmlns:p14="http://schemas.microsoft.com/office/powerpoint/2010/main" val="165247023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TotalTime>
  <Words>237</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Monday 19th February Meeting </vt:lpstr>
      <vt:lpstr>How was everyone’s week?</vt:lpstr>
      <vt:lpstr>Sprint – Week 2! – Two weeks left! :O </vt:lpstr>
      <vt:lpstr>Behind the scenes…</vt:lpstr>
      <vt:lpstr>Sub-Leaders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Monday 19th February Meeting </dc:title>
  <dc:creator>Smith, Joshua</dc:creator>
  <cp:lastModifiedBy>Smith, Joshua</cp:lastModifiedBy>
  <cp:revision>2</cp:revision>
  <dcterms:created xsi:type="dcterms:W3CDTF">2024-02-18T04:36:28Z</dcterms:created>
  <dcterms:modified xsi:type="dcterms:W3CDTF">2024-02-18T21:18:39Z</dcterms:modified>
</cp:coreProperties>
</file>