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10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4352D-9738-4B6D-8884-32E98163730B}" type="datetimeFigureOut">
              <a:rPr lang="en-GB" smtClean="0"/>
              <a:t>04/03/2024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CCA5C-746C-4A1E-9002-3E6E2D1A52AA}" type="slidenum">
              <a:rPr lang="en-GB" smtClean="0"/>
              <a:t>‹#›</a:t>
            </a:fld>
            <a:endParaRPr lang="en-GB"/>
          </a:p>
        </p:txBody>
      </p:sp>
    </p:spTree>
    <p:extLst>
      <p:ext uri="{BB962C8B-B14F-4D97-AF65-F5344CB8AC3E}">
        <p14:creationId xmlns:p14="http://schemas.microsoft.com/office/powerpoint/2010/main" val="3957534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We have a few small things to discuss. </a:t>
            </a:r>
          </a:p>
        </p:txBody>
      </p:sp>
      <p:sp>
        <p:nvSpPr>
          <p:cNvPr id="4" name="Slide Number Placeholder 3"/>
          <p:cNvSpPr>
            <a:spLocks noGrp="1"/>
          </p:cNvSpPr>
          <p:nvPr>
            <p:ph type="sldNum" sz="quarter" idx="5"/>
          </p:nvPr>
        </p:nvSpPr>
        <p:spPr/>
        <p:txBody>
          <a:bodyPr/>
          <a:lstStyle/>
          <a:p>
            <a:fld id="{339CCA5C-746C-4A1E-9002-3E6E2D1A52AA}" type="slidenum">
              <a:rPr lang="en-GB" smtClean="0"/>
              <a:t>1</a:t>
            </a:fld>
            <a:endParaRPr lang="en-GB"/>
          </a:p>
        </p:txBody>
      </p:sp>
    </p:spTree>
    <p:extLst>
      <p:ext uri="{BB962C8B-B14F-4D97-AF65-F5344CB8AC3E}">
        <p14:creationId xmlns:p14="http://schemas.microsoft.com/office/powerpoint/2010/main" val="47750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as tradition, how was everyone’s week? What did you do?</a:t>
            </a:r>
          </a:p>
        </p:txBody>
      </p:sp>
      <p:sp>
        <p:nvSpPr>
          <p:cNvPr id="4" name="Slide Number Placeholder 3"/>
          <p:cNvSpPr>
            <a:spLocks noGrp="1"/>
          </p:cNvSpPr>
          <p:nvPr>
            <p:ph type="sldNum" sz="quarter" idx="5"/>
          </p:nvPr>
        </p:nvSpPr>
        <p:spPr/>
        <p:txBody>
          <a:bodyPr/>
          <a:lstStyle/>
          <a:p>
            <a:fld id="{339CCA5C-746C-4A1E-9002-3E6E2D1A52AA}" type="slidenum">
              <a:rPr lang="en-GB" smtClean="0"/>
              <a:t>2</a:t>
            </a:fld>
            <a:endParaRPr lang="en-GB"/>
          </a:p>
        </p:txBody>
      </p:sp>
    </p:spTree>
    <p:extLst>
      <p:ext uri="{BB962C8B-B14F-4D97-AF65-F5344CB8AC3E}">
        <p14:creationId xmlns:p14="http://schemas.microsoft.com/office/powerpoint/2010/main" val="420809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tasks that were set last week, has everyone done them? Any issues? </a:t>
            </a:r>
          </a:p>
        </p:txBody>
      </p:sp>
      <p:sp>
        <p:nvSpPr>
          <p:cNvPr id="4" name="Slide Number Placeholder 3"/>
          <p:cNvSpPr>
            <a:spLocks noGrp="1"/>
          </p:cNvSpPr>
          <p:nvPr>
            <p:ph type="sldNum" sz="quarter" idx="5"/>
          </p:nvPr>
        </p:nvSpPr>
        <p:spPr/>
        <p:txBody>
          <a:bodyPr/>
          <a:lstStyle/>
          <a:p>
            <a:fld id="{339CCA5C-746C-4A1E-9002-3E6E2D1A52AA}" type="slidenum">
              <a:rPr lang="en-GB" smtClean="0"/>
              <a:t>3</a:t>
            </a:fld>
            <a:endParaRPr lang="en-GB"/>
          </a:p>
        </p:txBody>
      </p:sp>
    </p:spTree>
    <p:extLst>
      <p:ext uri="{BB962C8B-B14F-4D97-AF65-F5344CB8AC3E}">
        <p14:creationId xmlns:p14="http://schemas.microsoft.com/office/powerpoint/2010/main" val="4313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we have a functional MVP? Because if we do, then we should do our reports and submit them. We can do the MMP as well, but the reports and your work, if we have a functional MVP, should be submitted. </a:t>
            </a:r>
          </a:p>
          <a:p>
            <a:r>
              <a:rPr lang="en-GB" dirty="0"/>
              <a:t>So, do we have a functional MVP? </a:t>
            </a:r>
          </a:p>
        </p:txBody>
      </p:sp>
      <p:sp>
        <p:nvSpPr>
          <p:cNvPr id="4" name="Slide Number Placeholder 3"/>
          <p:cNvSpPr>
            <a:spLocks noGrp="1"/>
          </p:cNvSpPr>
          <p:nvPr>
            <p:ph type="sldNum" sz="quarter" idx="5"/>
          </p:nvPr>
        </p:nvSpPr>
        <p:spPr/>
        <p:txBody>
          <a:bodyPr/>
          <a:lstStyle/>
          <a:p>
            <a:fld id="{339CCA5C-746C-4A1E-9002-3E6E2D1A52AA}" type="slidenum">
              <a:rPr lang="en-GB" smtClean="0"/>
              <a:t>4</a:t>
            </a:fld>
            <a:endParaRPr lang="en-GB"/>
          </a:p>
        </p:txBody>
      </p:sp>
    </p:spTree>
    <p:extLst>
      <p:ext uri="{BB962C8B-B14F-4D97-AF65-F5344CB8AC3E}">
        <p14:creationId xmlns:p14="http://schemas.microsoft.com/office/powerpoint/2010/main" val="375147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we need a Thursday meeting this week? </a:t>
            </a:r>
          </a:p>
        </p:txBody>
      </p:sp>
      <p:sp>
        <p:nvSpPr>
          <p:cNvPr id="4" name="Slide Number Placeholder 3"/>
          <p:cNvSpPr>
            <a:spLocks noGrp="1"/>
          </p:cNvSpPr>
          <p:nvPr>
            <p:ph type="sldNum" sz="quarter" idx="5"/>
          </p:nvPr>
        </p:nvSpPr>
        <p:spPr/>
        <p:txBody>
          <a:bodyPr/>
          <a:lstStyle/>
          <a:p>
            <a:fld id="{339CCA5C-746C-4A1E-9002-3E6E2D1A52AA}" type="slidenum">
              <a:rPr lang="en-GB" smtClean="0"/>
              <a:t>5</a:t>
            </a:fld>
            <a:endParaRPr lang="en-GB"/>
          </a:p>
        </p:txBody>
      </p:sp>
    </p:spTree>
    <p:extLst>
      <p:ext uri="{BB962C8B-B14F-4D97-AF65-F5344CB8AC3E}">
        <p14:creationId xmlns:p14="http://schemas.microsoft.com/office/powerpoint/2010/main" val="70474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questions?</a:t>
            </a:r>
          </a:p>
        </p:txBody>
      </p:sp>
      <p:sp>
        <p:nvSpPr>
          <p:cNvPr id="4" name="Slide Number Placeholder 3"/>
          <p:cNvSpPr>
            <a:spLocks noGrp="1"/>
          </p:cNvSpPr>
          <p:nvPr>
            <p:ph type="sldNum" sz="quarter" idx="5"/>
          </p:nvPr>
        </p:nvSpPr>
        <p:spPr/>
        <p:txBody>
          <a:bodyPr/>
          <a:lstStyle/>
          <a:p>
            <a:fld id="{339CCA5C-746C-4A1E-9002-3E6E2D1A52AA}" type="slidenum">
              <a:rPr lang="en-GB" smtClean="0"/>
              <a:t>6</a:t>
            </a:fld>
            <a:endParaRPr lang="en-GB"/>
          </a:p>
        </p:txBody>
      </p:sp>
    </p:spTree>
    <p:extLst>
      <p:ext uri="{BB962C8B-B14F-4D97-AF65-F5344CB8AC3E}">
        <p14:creationId xmlns:p14="http://schemas.microsoft.com/office/powerpoint/2010/main" val="1051061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1E45834-53BD-4C8F-B791-CD5378F4150E}" type="datetimeFigureOut">
              <a:rPr lang="en-US" smtClean="0"/>
              <a:t>3/4/2024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275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9274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E45834-53BD-4C8F-B791-CD5378F4150E}" type="datetimeFigureOut">
              <a:rPr lang="en-US" smtClean="0"/>
              <a:t>3/4/2024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10356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E45834-53BD-4C8F-B791-CD5378F4150E}" type="datetimeFigureOut">
              <a:rPr lang="en-US" smtClean="0"/>
              <a:t>3/4/2024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19D7796-F675-488F-AC46-C88938C8035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9489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1E45834-53BD-4C8F-B791-CD5378F4150E}" type="datetimeFigureOut">
              <a:rPr lang="en-US" smtClean="0"/>
              <a:t>3/4/2024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04815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E45834-53BD-4C8F-B791-CD5378F4150E}"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59615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E45834-53BD-4C8F-B791-CD5378F4150E}"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21261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07140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1E45834-53BD-4C8F-B791-CD5378F4150E}" type="datetimeFigureOut">
              <a:rPr lang="en-US" smtClean="0"/>
              <a:t>3/4/2024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4882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4540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1E45834-53BD-4C8F-B791-CD5378F4150E}" type="datetimeFigureOut">
              <a:rPr lang="en-US" smtClean="0"/>
              <a:t>3/4/2024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8033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8833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451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2347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45834-53BD-4C8F-B791-CD5378F4150E}"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8338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5614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407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E45834-53BD-4C8F-B791-CD5378F4150E}" type="datetimeFigureOut">
              <a:rPr lang="en-US" smtClean="0"/>
              <a:t>3/4/2024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205880712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on 3D circle art">
            <a:extLst>
              <a:ext uri="{FF2B5EF4-FFF2-40B4-BE49-F238E27FC236}">
                <a16:creationId xmlns:a16="http://schemas.microsoft.com/office/drawing/2014/main" id="{2C80412A-CF9C-477D-465C-607F0DB84394}"/>
              </a:ext>
            </a:extLst>
          </p:cNvPr>
          <p:cNvPicPr>
            <a:picLocks noChangeAspect="1"/>
          </p:cNvPicPr>
          <p:nvPr/>
        </p:nvPicPr>
        <p:blipFill rotWithShape="1">
          <a:blip r:embed="rId3">
            <a:alphaModFix amt="60000"/>
          </a:blip>
          <a:srcRect t="21329"/>
          <a:stretch/>
        </p:blipFill>
        <p:spPr>
          <a:xfrm>
            <a:off x="1" y="1"/>
            <a:ext cx="12192000" cy="6858000"/>
          </a:xfrm>
          <a:prstGeom prst="rect">
            <a:avLst/>
          </a:prstGeom>
        </p:spPr>
      </p:pic>
      <p:sp>
        <p:nvSpPr>
          <p:cNvPr id="2" name="Title 1">
            <a:extLst>
              <a:ext uri="{FF2B5EF4-FFF2-40B4-BE49-F238E27FC236}">
                <a16:creationId xmlns:a16="http://schemas.microsoft.com/office/drawing/2014/main" id="{204CD889-0432-304D-1643-E2A50D766121}"/>
              </a:ext>
            </a:extLst>
          </p:cNvPr>
          <p:cNvSpPr>
            <a:spLocks noGrp="1"/>
          </p:cNvSpPr>
          <p:nvPr>
            <p:ph type="ctrTitle"/>
          </p:nvPr>
        </p:nvSpPr>
        <p:spPr>
          <a:xfrm>
            <a:off x="79512" y="66262"/>
            <a:ext cx="12013097" cy="4974636"/>
          </a:xfrm>
        </p:spPr>
        <p:txBody>
          <a:bodyPr anchor="t">
            <a:normAutofit/>
          </a:bodyPr>
          <a:lstStyle/>
          <a:p>
            <a:r>
              <a:rPr lang="en-GB" sz="11500" dirty="0">
                <a:solidFill>
                  <a:srgbClr val="FFFFFF"/>
                </a:solidFill>
              </a:rPr>
              <a:t>4</a:t>
            </a:r>
            <a:r>
              <a:rPr lang="en-GB" sz="11500" baseline="30000" dirty="0">
                <a:solidFill>
                  <a:srgbClr val="FFFFFF"/>
                </a:solidFill>
              </a:rPr>
              <a:t>th</a:t>
            </a:r>
            <a:r>
              <a:rPr lang="en-GB" sz="11500" dirty="0">
                <a:solidFill>
                  <a:srgbClr val="FFFFFF"/>
                </a:solidFill>
              </a:rPr>
              <a:t> March Meeting</a:t>
            </a:r>
          </a:p>
        </p:txBody>
      </p:sp>
      <p:sp>
        <p:nvSpPr>
          <p:cNvPr id="3" name="Subtitle 2">
            <a:extLst>
              <a:ext uri="{FF2B5EF4-FFF2-40B4-BE49-F238E27FC236}">
                <a16:creationId xmlns:a16="http://schemas.microsoft.com/office/drawing/2014/main" id="{B8CB49AB-83DA-8BFE-4D83-ABCD1D2E3244}"/>
              </a:ext>
            </a:extLst>
          </p:cNvPr>
          <p:cNvSpPr>
            <a:spLocks noGrp="1"/>
          </p:cNvSpPr>
          <p:nvPr>
            <p:ph type="subTitle" idx="1"/>
          </p:nvPr>
        </p:nvSpPr>
        <p:spPr>
          <a:xfrm>
            <a:off x="1181100" y="5104691"/>
            <a:ext cx="9929231" cy="794148"/>
          </a:xfrm>
        </p:spPr>
        <p:txBody>
          <a:bodyPr anchor="b">
            <a:normAutofit/>
          </a:bodyPr>
          <a:lstStyle/>
          <a:p>
            <a:pPr algn="r"/>
            <a:r>
              <a:rPr lang="en-GB" dirty="0">
                <a:solidFill>
                  <a:srgbClr val="FFFFFF"/>
                </a:solidFill>
              </a:rPr>
              <a:t>We can do this! </a:t>
            </a:r>
            <a:r>
              <a:rPr lang="en-GB" dirty="0" err="1">
                <a:solidFill>
                  <a:srgbClr val="FFFFFF"/>
                </a:solidFill>
              </a:rPr>
              <a:t>Woop</a:t>
            </a:r>
            <a:r>
              <a:rPr lang="en-GB" dirty="0">
                <a:solidFill>
                  <a:srgbClr val="FFFFFF"/>
                </a:solidFill>
              </a:rPr>
              <a:t>!</a:t>
            </a:r>
          </a:p>
        </p:txBody>
      </p:sp>
    </p:spTree>
    <p:extLst>
      <p:ext uri="{BB962C8B-B14F-4D97-AF65-F5344CB8AC3E}">
        <p14:creationId xmlns:p14="http://schemas.microsoft.com/office/powerpoint/2010/main" val="3754781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8CA4-FAD4-FEA1-F9BF-A4D6A15950EF}"/>
              </a:ext>
            </a:extLst>
          </p:cNvPr>
          <p:cNvSpPr>
            <a:spLocks noGrp="1"/>
          </p:cNvSpPr>
          <p:nvPr>
            <p:ph type="title"/>
          </p:nvPr>
        </p:nvSpPr>
        <p:spPr/>
        <p:txBody>
          <a:bodyPr/>
          <a:lstStyle/>
          <a:p>
            <a:r>
              <a:rPr lang="en-GB" dirty="0"/>
              <a:t>How are we?</a:t>
            </a:r>
          </a:p>
        </p:txBody>
      </p:sp>
      <p:sp>
        <p:nvSpPr>
          <p:cNvPr id="3" name="Content Placeholder 2">
            <a:extLst>
              <a:ext uri="{FF2B5EF4-FFF2-40B4-BE49-F238E27FC236}">
                <a16:creationId xmlns:a16="http://schemas.microsoft.com/office/drawing/2014/main" id="{F3804D1E-0533-2A7F-5CAB-0A064D83340F}"/>
              </a:ext>
            </a:extLst>
          </p:cNvPr>
          <p:cNvSpPr>
            <a:spLocks noGrp="1"/>
          </p:cNvSpPr>
          <p:nvPr>
            <p:ph idx="1"/>
          </p:nvPr>
        </p:nvSpPr>
        <p:spPr/>
        <p:txBody>
          <a:bodyPr/>
          <a:lstStyle/>
          <a:p>
            <a:r>
              <a:rPr lang="en-GB" dirty="0"/>
              <a:t>Discuss!</a:t>
            </a:r>
          </a:p>
        </p:txBody>
      </p:sp>
    </p:spTree>
    <p:extLst>
      <p:ext uri="{BB962C8B-B14F-4D97-AF65-F5344CB8AC3E}">
        <p14:creationId xmlns:p14="http://schemas.microsoft.com/office/powerpoint/2010/main" val="7466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A724-E4C5-FC50-652C-575DAB1DD779}"/>
              </a:ext>
            </a:extLst>
          </p:cNvPr>
          <p:cNvSpPr>
            <a:spLocks noGrp="1"/>
          </p:cNvSpPr>
          <p:nvPr>
            <p:ph type="title"/>
          </p:nvPr>
        </p:nvSpPr>
        <p:spPr/>
        <p:txBody>
          <a:bodyPr/>
          <a:lstStyle/>
          <a:p>
            <a:r>
              <a:rPr lang="en-GB" dirty="0"/>
              <a:t>Tasks</a:t>
            </a:r>
          </a:p>
        </p:txBody>
      </p:sp>
      <p:sp>
        <p:nvSpPr>
          <p:cNvPr id="3" name="Content Placeholder 2">
            <a:extLst>
              <a:ext uri="{FF2B5EF4-FFF2-40B4-BE49-F238E27FC236}">
                <a16:creationId xmlns:a16="http://schemas.microsoft.com/office/drawing/2014/main" id="{7067EC38-170D-D703-7CD3-8E63B847416D}"/>
              </a:ext>
            </a:extLst>
          </p:cNvPr>
          <p:cNvSpPr>
            <a:spLocks noGrp="1"/>
          </p:cNvSpPr>
          <p:nvPr>
            <p:ph idx="1"/>
          </p:nvPr>
        </p:nvSpPr>
        <p:spPr/>
        <p:txBody>
          <a:bodyPr/>
          <a:lstStyle/>
          <a:p>
            <a:r>
              <a:rPr lang="en-GB" dirty="0"/>
              <a:t>Discuss last week’s tasks.</a:t>
            </a:r>
          </a:p>
          <a:p>
            <a:r>
              <a:rPr lang="en-GB" dirty="0"/>
              <a:t>Have we done them all?</a:t>
            </a:r>
          </a:p>
        </p:txBody>
      </p:sp>
    </p:spTree>
    <p:extLst>
      <p:ext uri="{BB962C8B-B14F-4D97-AF65-F5344CB8AC3E}">
        <p14:creationId xmlns:p14="http://schemas.microsoft.com/office/powerpoint/2010/main" val="344450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DA52-0453-05D6-E1BF-8051CA56182B}"/>
              </a:ext>
            </a:extLst>
          </p:cNvPr>
          <p:cNvSpPr>
            <a:spLocks noGrp="1"/>
          </p:cNvSpPr>
          <p:nvPr>
            <p:ph type="title"/>
          </p:nvPr>
        </p:nvSpPr>
        <p:spPr/>
        <p:txBody>
          <a:bodyPr/>
          <a:lstStyle/>
          <a:p>
            <a:r>
              <a:rPr lang="en-GB" dirty="0"/>
              <a:t>MVP VS MMP</a:t>
            </a:r>
          </a:p>
        </p:txBody>
      </p:sp>
      <p:sp>
        <p:nvSpPr>
          <p:cNvPr id="3" name="Content Placeholder 2">
            <a:extLst>
              <a:ext uri="{FF2B5EF4-FFF2-40B4-BE49-F238E27FC236}">
                <a16:creationId xmlns:a16="http://schemas.microsoft.com/office/drawing/2014/main" id="{55039173-F170-B561-33A0-38945A0CF83F}"/>
              </a:ext>
            </a:extLst>
          </p:cNvPr>
          <p:cNvSpPr>
            <a:spLocks noGrp="1"/>
          </p:cNvSpPr>
          <p:nvPr>
            <p:ph idx="1"/>
          </p:nvPr>
        </p:nvSpPr>
        <p:spPr/>
        <p:txBody>
          <a:bodyPr/>
          <a:lstStyle/>
          <a:p>
            <a:r>
              <a:rPr lang="en-GB" dirty="0"/>
              <a:t>Do we now have the MVP?</a:t>
            </a:r>
          </a:p>
          <a:p>
            <a:r>
              <a:rPr lang="en-GB" dirty="0"/>
              <a:t>If so, do your reports and submit your work. </a:t>
            </a:r>
          </a:p>
          <a:p>
            <a:r>
              <a:rPr lang="en-GB" dirty="0"/>
              <a:t>We can focus on the MMP as well, but I advise you to do the reports and submit your work. </a:t>
            </a:r>
          </a:p>
          <a:p>
            <a:r>
              <a:rPr lang="en-GB" dirty="0"/>
              <a:t>We’re still ahead of everyone. No need to rush.</a:t>
            </a:r>
          </a:p>
        </p:txBody>
      </p:sp>
    </p:spTree>
    <p:extLst>
      <p:ext uri="{BB962C8B-B14F-4D97-AF65-F5344CB8AC3E}">
        <p14:creationId xmlns:p14="http://schemas.microsoft.com/office/powerpoint/2010/main" val="340006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8D99-2156-BC68-5E13-04AD2C4EA722}"/>
              </a:ext>
            </a:extLst>
          </p:cNvPr>
          <p:cNvSpPr>
            <a:spLocks noGrp="1"/>
          </p:cNvSpPr>
          <p:nvPr>
            <p:ph type="title"/>
          </p:nvPr>
        </p:nvSpPr>
        <p:spPr/>
        <p:txBody>
          <a:bodyPr/>
          <a:lstStyle/>
          <a:p>
            <a:r>
              <a:rPr lang="en-GB" dirty="0"/>
              <a:t>This Thursday’s meeting…</a:t>
            </a:r>
          </a:p>
        </p:txBody>
      </p:sp>
      <p:sp>
        <p:nvSpPr>
          <p:cNvPr id="3" name="Content Placeholder 2">
            <a:extLst>
              <a:ext uri="{FF2B5EF4-FFF2-40B4-BE49-F238E27FC236}">
                <a16:creationId xmlns:a16="http://schemas.microsoft.com/office/drawing/2014/main" id="{B36FAD3A-93DE-09AA-71CC-25CE793A84B7}"/>
              </a:ext>
            </a:extLst>
          </p:cNvPr>
          <p:cNvSpPr>
            <a:spLocks noGrp="1"/>
          </p:cNvSpPr>
          <p:nvPr>
            <p:ph idx="1"/>
          </p:nvPr>
        </p:nvSpPr>
        <p:spPr/>
        <p:txBody>
          <a:bodyPr/>
          <a:lstStyle/>
          <a:p>
            <a:r>
              <a:rPr lang="en-GB" dirty="0"/>
              <a:t>Do we need one?</a:t>
            </a:r>
          </a:p>
        </p:txBody>
      </p:sp>
    </p:spTree>
    <p:extLst>
      <p:ext uri="{BB962C8B-B14F-4D97-AF65-F5344CB8AC3E}">
        <p14:creationId xmlns:p14="http://schemas.microsoft.com/office/powerpoint/2010/main" val="391423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19D8-0D3C-D961-3DCE-3DA4C77E44AB}"/>
              </a:ext>
            </a:extLst>
          </p:cNvPr>
          <p:cNvSpPr>
            <a:spLocks noGrp="1"/>
          </p:cNvSpPr>
          <p:nvPr>
            <p:ph type="title"/>
          </p:nvPr>
        </p:nvSpPr>
        <p:spPr/>
        <p:txBody>
          <a:bodyPr/>
          <a:lstStyle/>
          <a:p>
            <a:r>
              <a:rPr lang="en-GB" dirty="0"/>
              <a:t>Questions…</a:t>
            </a:r>
          </a:p>
        </p:txBody>
      </p:sp>
      <p:pic>
        <p:nvPicPr>
          <p:cNvPr id="5" name="Content Placeholder 4" descr="A cartoon of a child wearing a straw hat&#10;&#10;Description automatically generated">
            <a:extLst>
              <a:ext uri="{FF2B5EF4-FFF2-40B4-BE49-F238E27FC236}">
                <a16:creationId xmlns:a16="http://schemas.microsoft.com/office/drawing/2014/main" id="{267B4E02-6B5A-D064-A450-983405986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24275" y="2924969"/>
            <a:ext cx="4743450" cy="2562225"/>
          </a:xfrm>
        </p:spPr>
      </p:pic>
    </p:spTree>
    <p:extLst>
      <p:ext uri="{BB962C8B-B14F-4D97-AF65-F5344CB8AC3E}">
        <p14:creationId xmlns:p14="http://schemas.microsoft.com/office/powerpoint/2010/main" val="10097669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278</TotalTime>
  <Words>211</Words>
  <Application>Microsoft Office PowerPoint</Application>
  <PresentationFormat>Widescreen</PresentationFormat>
  <Paragraphs>28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Arial</vt:lpstr>
      <vt:lpstr>Century Gothic</vt:lpstr>
      <vt:lpstr>Vapor Trail</vt:lpstr>
      <vt:lpstr>4th March Meeting</vt:lpstr>
      <vt:lpstr>How are we?</vt:lpstr>
      <vt:lpstr>Tasks</vt:lpstr>
      <vt:lpstr>MVP VS MMP</vt:lpstr>
      <vt:lpstr>This Thursday’s meeting…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March Meeting</dc:title>
  <dc:creator>Smith, Joshua</dc:creator>
  <cp:lastModifiedBy>Smith, Joshua</cp:lastModifiedBy>
  <cp:revision>3</cp:revision>
  <dcterms:created xsi:type="dcterms:W3CDTF">2024-03-04T09:48:49Z</dcterms:created>
  <dcterms:modified xsi:type="dcterms:W3CDTF">2024-03-04T14:27:08Z</dcterms:modified>
</cp:coreProperties>
</file>