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FCEA-9305-4426-8F2C-5032E1CE2E5D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F6DC8-5470-4425-BCA9-621592BCE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40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Okay. Hello everyone to the Thursday meeting. I hope everyone’s okay. We have a few points to discuss. </a:t>
            </a:r>
            <a:r>
              <a:rPr lang="en-GB" dirty="0" err="1"/>
              <a:t>So.</a:t>
            </a:r>
            <a:r>
              <a:rPr lang="en-GB" dirty="0"/>
              <a:t> .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F6DC8-5470-4425-BCA9-621592BCE65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3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is everyone doing with the work?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F6DC8-5470-4425-BCA9-621592BCE65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030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will be required to post the form on Saturday or Sunday, the latest. Is everyone really fine with the roles provided?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F6DC8-5470-4425-BCA9-621592BCE65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788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only 5 weeks to go in order to get the m v p out. It is a sprint, but you don’t need to worry. We shall get it done within that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F6DC8-5470-4425-BCA9-621592BCE65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786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F6DC8-5470-4425-BCA9-621592BCE65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77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8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2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26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885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59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80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39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40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1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6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8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8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3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2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0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72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2B0B1AA0-CCE3-D9A7-B3D6-A6A1AEEB79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44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83E063-446C-6450-0F6D-932B6299A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Thursday 8</a:t>
            </a:r>
            <a:r>
              <a:rPr lang="en-GB" sz="4000" baseline="30000" dirty="0">
                <a:solidFill>
                  <a:schemeClr val="accent1"/>
                </a:solidFill>
              </a:rPr>
              <a:t>th</a:t>
            </a:r>
            <a:r>
              <a:rPr lang="en-GB" sz="4000" dirty="0">
                <a:solidFill>
                  <a:schemeClr val="accent1"/>
                </a:solidFill>
              </a:rPr>
              <a:t> February Teams meeting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9F3E2-EF3F-7710-5C2A-2C9B0CDFE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5680637"/>
            <a:ext cx="6960524" cy="598516"/>
          </a:xfrm>
        </p:spPr>
        <p:txBody>
          <a:bodyPr anchor="ctr">
            <a:norm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Little meeting</a:t>
            </a:r>
          </a:p>
        </p:txBody>
      </p:sp>
    </p:spTree>
    <p:extLst>
      <p:ext uri="{BB962C8B-B14F-4D97-AF65-F5344CB8AC3E}">
        <p14:creationId xmlns:p14="http://schemas.microsoft.com/office/powerpoint/2010/main" val="334692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E496-56AA-3CF6-2960-6ED0D2C9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everyone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D5CBE-6DF8-5989-0A05-AD7207DE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5541979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8AED-4370-D7E6-2D46-1ECF8ECA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Sunday 11</a:t>
            </a:r>
            <a:r>
              <a:rPr lang="en-GB" baseline="30000" dirty="0"/>
              <a:t>th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321D-70BE-A19A-FEE6-F641E93AD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 to submit the form</a:t>
            </a:r>
          </a:p>
          <a:p>
            <a:r>
              <a:rPr lang="en-GB" dirty="0"/>
              <a:t>Everyone really okay with their roles?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45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F68A-936F-9719-F213-771B2FFA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Only 5 weeks to go to get the basic </a:t>
            </a:r>
            <a:r>
              <a:rPr lang="en-GB" dirty="0" err="1"/>
              <a:t>mvp</a:t>
            </a:r>
            <a:r>
              <a:rPr lang="en-GB" dirty="0"/>
              <a:t>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C04C9-D6A7-F3B0-5EFE-06583A9AC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sprint is in 5 weeks' time</a:t>
            </a:r>
          </a:p>
          <a:p>
            <a:r>
              <a:rPr lang="en-GB" dirty="0"/>
              <a:t>You don’t need to worry!</a:t>
            </a:r>
          </a:p>
          <a:p>
            <a:r>
              <a:rPr lang="en-GB" dirty="0"/>
              <a:t>We shall make it happen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7010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FC39-DFBF-2180-D165-F36662C7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pic>
        <p:nvPicPr>
          <p:cNvPr id="5" name="Content Placeholder 4" descr="A cartoon of a child wearing a straw hat&#10;&#10;Description automatically generated">
            <a:extLst>
              <a:ext uri="{FF2B5EF4-FFF2-40B4-BE49-F238E27FC236}">
                <a16:creationId xmlns:a16="http://schemas.microsoft.com/office/drawing/2014/main" id="{69405FB0-C965-8CF8-CA6F-5DC843DBD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688" y="2739231"/>
            <a:ext cx="4743450" cy="25622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C06DFE-E641-20DE-DA6D-A2BC1DDE4FA5}"/>
              </a:ext>
            </a:extLst>
          </p:cNvPr>
          <p:cNvSpPr txBox="1"/>
          <p:nvPr/>
        </p:nvSpPr>
        <p:spPr>
          <a:xfrm>
            <a:off x="3757961" y="5575610"/>
            <a:ext cx="5040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Yes, I’m going to be using this gif on every “Any Questions” frame. </a:t>
            </a:r>
          </a:p>
        </p:txBody>
      </p:sp>
    </p:spTree>
    <p:extLst>
      <p:ext uri="{BB962C8B-B14F-4D97-AF65-F5344CB8AC3E}">
        <p14:creationId xmlns:p14="http://schemas.microsoft.com/office/powerpoint/2010/main" val="278710091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87</TotalTime>
  <Words>182</Words>
  <Application>Microsoft Office PowerPoint</Application>
  <PresentationFormat>Widescreen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Circuit</vt:lpstr>
      <vt:lpstr>Thursday 8th February Teams meeting </vt:lpstr>
      <vt:lpstr>How is everyone doing?</vt:lpstr>
      <vt:lpstr>Sunday 11th </vt:lpstr>
      <vt:lpstr>Only 5 weeks to go to get the basic mvp out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Thursday 8th February Teams meeting </dc:title>
  <dc:creator>Smith, Joshua</dc:creator>
  <cp:lastModifiedBy>Smith, Joshua</cp:lastModifiedBy>
  <cp:revision>2</cp:revision>
  <dcterms:created xsi:type="dcterms:W3CDTF">2024-02-07T19:55:15Z</dcterms:created>
  <dcterms:modified xsi:type="dcterms:W3CDTF">2024-02-08T09:40:12Z</dcterms:modified>
</cp:coreProperties>
</file>