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ShowLst>
    <p:custShow name="自定义放映 1" id="0">
      <p:sldLst>
        <p:sld r:id="rId3"/>
      </p:sldLst>
    </p:custShow>
  </p:custShowLst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03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323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304415" y="2134870"/>
            <a:ext cx="7430770" cy="2722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12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JANG ABC" panose="020B0604020202020204" charset="0"/>
                <a:cs typeface="MOJANG ABC" panose="020B0604020202020204" charset="0"/>
              </a:rPr>
              <a:t>kndxhz</a:t>
            </a:r>
            <a:endParaRPr lang="en-US" altLang="zh-CN" sz="12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JANG ABC" panose="020B0604020202020204" charset="0"/>
              <a:cs typeface="MOJANG ABC" panose="020B0604020202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1535" y="3801110"/>
            <a:ext cx="286893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JANG ABC" panose="020B0604020202020204" charset="0"/>
                <a:cs typeface="MOJANG ABC" panose="020B0604020202020204" charset="0"/>
              </a:rPr>
              <a:t>1 1 4 5 1 4</a:t>
            </a:r>
            <a:endParaRPr lang="zh-CN" altLang="en-US" sz="3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JANG ABC" panose="020B0604020202020204" charset="0"/>
              <a:cs typeface="MOJANG ABC" panose="020B0604020202020204" charset="0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2233295" y="5504815"/>
            <a:ext cx="7677150" cy="85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04670" y="5010150"/>
            <a:ext cx="8982075" cy="1314450"/>
          </a:xfrm>
          <a:prstGeom prst="rect">
            <a:avLst/>
          </a:prstGeom>
          <a:solidFill>
            <a:srgbClr val="F0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6979 -0.00935185 L 0.627031 -0.0157407 " pathEditMode="relative" rAng="0" ptsTypes="">
                                      <p:cBhvr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8438 -0.0153704 L 0.811198 -0.0233333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5" grpId="1"/>
      <p:bldP spid="6" grpId="1"/>
      <p:bldP spid="6" grpId="2"/>
      <p:bldP spid="5" grpId="2"/>
      <p:bldP spid="6" grpId="3"/>
      <p:bldP spid="5" grpId="3"/>
      <p:bldP spid="7" grpId="0" animBg="1"/>
      <p:bldP spid="8" grpId="2" animBg="1"/>
    </p:bldLst>
  </p:timing>
</p:sld>
</file>

<file path=ppt/tags/tag1.xml><?xml version="1.0" encoding="utf-8"?>
<p:tagLst xmlns:p="http://schemas.openxmlformats.org/presentationml/2006/main">
  <p:tag name="COMMONDATA" val="eyJoZGlkIjoiMDI3ZjlhYmRmNjhhMzMxODQ4MTM3MTg2MGJkNzYyZWUifQ=="/>
  <p:tag name="KSO_WPP_MARK_KEY" val="5deca642-a600-459b-9e4d-098ac64f7dc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  <vt:variant>
        <vt:lpstr>自定义放映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MOJANG ABC</vt:lpstr>
      <vt:lpstr>Calibri</vt:lpstr>
      <vt:lpstr>微软雅黑</vt:lpstr>
      <vt:lpstr>Arial Unicode MS</vt:lpstr>
      <vt:lpstr>Office 主题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54088</cp:lastModifiedBy>
  <cp:revision>7</cp:revision>
  <dcterms:created xsi:type="dcterms:W3CDTF">2023-08-21T08:15:00Z</dcterms:created>
  <dcterms:modified xsi:type="dcterms:W3CDTF">2023-08-21T08:48:17Z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FA532A3486764451AFF8E464B6611C5B_12</vt:lpwstr>
  </property>
  <property fmtid="{D5CDD505-2E9C-101B-9397-08002B2CF9AE}" pid="3" name="KSOProductBuildVer">
    <vt:lpwstr>2052-11.1.0.14309</vt:lpwstr>
  </property>
</Properties>
</file>