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92"/>
  </p:normalViewPr>
  <p:slideViewPr>
    <p:cSldViewPr snapToGrid="0">
      <p:cViewPr varScale="1">
        <p:scale>
          <a:sx n="93" d="100"/>
          <a:sy n="93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C8B30E-98E8-8898-5427-BFA7D2AE2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D48C77-D70A-D6E3-CDE6-C0CAF81F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93B5064-AE2D-E1E0-E331-42265176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BCD382-0271-943F-495F-CBBDD2D8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15F6F5C-6411-BD55-07AD-C46131EF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95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B7A828-45E3-D98D-383D-D6CFA35B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0C63235-D13D-BB0E-42DA-8AA103CD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200955D-E9BF-39D2-F9A7-925990E8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087785B-A3FF-70C5-0507-3C521B2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DFBCD7-5F33-AF37-8D96-A5C93836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0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EBA31DF-E7BC-BE2C-6E73-2CFD92E5B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671DFED-67DA-7061-EED0-233CF5BE3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14781F-281C-80C1-072C-D95B3810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5AE6DE-7DA0-403E-1FC4-F06963B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440BB4-D29F-9E4F-4ED6-0985654A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10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83F55A-C5BF-6060-F9BE-B7369EE3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BED503-AA07-601E-E199-183F84C9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4E35A7-9440-7E09-267E-4CF5237E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31B19CE-9535-D169-0243-DD169D85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21223C-0F29-8066-C45A-BDB1E3D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95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CE2A9D-B02C-4609-C3C2-F194DDA4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6BC0A7-023A-F5EF-87EE-82312411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1AD670-69C8-A4A7-819C-C602FB7D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D9E822-B6DE-0184-00D5-0761348D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4F98AC2-127B-39D5-ED0D-05BDCBB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5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BEC634-4C71-FCEC-2AA6-E143D24A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4C343D-FAAB-B068-2B4F-35A945C0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3729001-9FC2-5CD5-368C-7D567F34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1B72EAB-2BC1-7ED8-A556-3D559BF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216C93-39BC-541E-61C2-5005410B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F7D6481-156B-E7DA-7FC8-25CF3812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4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D01A16-AEF3-102A-F540-EA610568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CF2184-ED59-DCD0-9866-0C36DD02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8DA9E48-693E-11F6-3346-EE00021B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30EA881-01C1-876C-2462-DA5DBD9B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AA327C5-12D8-C7F2-F7D9-1CBAB1A19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C165F2D-2870-BD02-FF5E-A2872564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98CBEB8-EC2A-7D86-0322-0942C0FE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B05719C-F390-205F-E5DA-EF221F96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10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6B004E-B12D-C98D-1C0F-C3E80F6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EE0B53A-4A14-80EA-42E6-AC3D2B5B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9705C61-C1CB-7E6D-5552-1FCFFEE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453B4D-4DFF-1EF8-34B2-8345904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1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DC20410-047E-2A03-EB31-E09E56A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3AA54A8-E723-59B9-581F-060BDBA2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830069E-C1F8-1F41-EF43-BEDF01E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18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BC6649-CE30-9F1B-B053-B33E1F32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0B5B3A-01D9-10C9-E1BE-F5C90288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D2DE3B7-0509-92AA-56E8-06FB8ACC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DDC879D-61C2-F9D4-332C-743856D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AE4B1DC-8DFC-8F97-9BBE-AEFC6A5A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DE8237-544F-13F3-CC9C-D8AAC7AD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8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A55C21-1E21-11A4-C5E8-7FE41601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E6DC7A0-C586-5DC7-89EF-104D60F08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E39496D-2C1D-AE34-A407-2455DB0A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E8F69E-D486-0984-D02A-965EE6B3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3203A59-A9DC-5B59-6056-67B1B906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E01884-55C7-A92F-A68A-4E4F1DE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209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8831D13-03B1-C1F4-25E9-26BF2882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FD3A664-2FFB-C6AF-B81C-4F02D307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3E24D0-8CA7-5A5F-1853-17D4A9929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7D09-30AB-AE40-A893-305E8E30A4DD}" type="datetimeFigureOut">
              <a:rPr lang="sv-SE" smtClean="0"/>
              <a:t>2024-10-17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4CC123-1B29-12CF-33B7-2824777D1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646D29-92A9-AA3E-0893-B8FAD51F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1D55-9FD1-2841-AEF4-90D03F4B292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4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16F51D-BDE7-BE4B-35C6-6B554CA00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" y="100203"/>
            <a:ext cx="11963203" cy="1720839"/>
          </a:xfrm>
          <a:prstGeom prst="rect">
            <a:avLst/>
          </a:prstGeom>
        </p:spPr>
      </p:pic>
      <p:pic>
        <p:nvPicPr>
          <p:cNvPr id="6" name="Picture 8" descr="Chalmers logotype">
            <a:extLst>
              <a:ext uri="{FF2B5EF4-FFF2-40B4-BE49-F238E27FC236}">
                <a16:creationId xmlns:a16="http://schemas.microsoft.com/office/drawing/2014/main" id="{7F47B074-AAE9-ACB7-0374-4805A2BE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6" y="481330"/>
            <a:ext cx="4639479" cy="958587"/>
          </a:xfrm>
          <a:prstGeom prst="rect">
            <a:avLst/>
          </a:prstGeom>
        </p:spPr>
      </p:pic>
      <p:sp>
        <p:nvSpPr>
          <p:cNvPr id="8" name="Rectangle 19">
            <a:extLst>
              <a:ext uri="{FF2B5EF4-FFF2-40B4-BE49-F238E27FC236}">
                <a16:creationId xmlns:a16="http://schemas.microsoft.com/office/drawing/2014/main" id="{36C45455-A223-D469-41CF-0D6E17629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672" y="1821042"/>
            <a:ext cx="11963203" cy="146303"/>
          </a:xfrm>
          <a:prstGeom prst="rect">
            <a:avLst/>
          </a:prstGeom>
          <a:solidFill>
            <a:srgbClr val="9669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v-S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4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MS Mincho</vt:lpstr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H</dc:creator>
  <cp:lastModifiedBy>Kenneth H</cp:lastModifiedBy>
  <cp:revision>1</cp:revision>
  <dcterms:created xsi:type="dcterms:W3CDTF">2024-10-17T11:31:10Z</dcterms:created>
  <dcterms:modified xsi:type="dcterms:W3CDTF">2024-10-17T11:37:43Z</dcterms:modified>
</cp:coreProperties>
</file>