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77" r:id="rId4"/>
    <p:sldId id="283" r:id="rId5"/>
    <p:sldId id="285" r:id="rId6"/>
    <p:sldId id="286" r:id="rId7"/>
    <p:sldId id="263" r:id="rId8"/>
    <p:sldId id="28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92929"/>
    <a:srgbClr val="FF9900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6" autoAdjust="0"/>
  </p:normalViewPr>
  <p:slideViewPr>
    <p:cSldViewPr>
      <p:cViewPr>
        <p:scale>
          <a:sx n="100" d="100"/>
          <a:sy n="100" d="100"/>
        </p:scale>
        <p:origin x="-1104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12.02.2013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12.02.2013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Utilization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of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display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game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2411760" y="4365104"/>
            <a:ext cx="432048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631107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94582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1773064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156176" y="1700808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444208" y="3182496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2165665" y="2204864"/>
            <a:ext cx="1398223" cy="79208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923928" y="2276872"/>
            <a:ext cx="144016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076058" y="2420888"/>
            <a:ext cx="21602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348880"/>
            <a:ext cx="720080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419476"/>
            <a:ext cx="720080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3019812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725983" y="3390326"/>
            <a:ext cx="792089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96852"/>
            <a:ext cx="831749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</a:t>
            </a:r>
            <a:r>
              <a:rPr lang="en-US" smtClean="0"/>
              <a:t>objects </a:t>
            </a:r>
            <a:r>
              <a:rPr lang="en-US" smtClean="0"/>
              <a:t>to/from </a:t>
            </a:r>
            <a:r>
              <a:rPr lang="en-US" smtClean="0"/>
              <a:t>MongoDB</a:t>
            </a:r>
          </a:p>
          <a:p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r>
              <a:rPr lang="en-US" smtClean="0"/>
              <a:t>Pines Notify: </a:t>
            </a:r>
            <a:r>
              <a:rPr lang="en-US" smtClean="0"/>
              <a:t>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</a:t>
            </a:r>
            <a:r>
              <a:rPr lang="en-US" smtClean="0"/>
              <a:t>for Bootstrap</a:t>
            </a:r>
          </a:p>
          <a:p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– </a:t>
            </a:r>
            <a:r>
              <a:rPr lang="de-DE" dirty="0" err="1" smtClean="0">
                <a:solidFill>
                  <a:schemeClr val="bg1"/>
                </a:solidFill>
              </a:rPr>
              <a:t>Deploy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</a:t>
            </a:r>
            <a:r>
              <a:rPr lang="de-DE" smtClean="0">
                <a:solidFill>
                  <a:schemeClr val="bg1"/>
                </a:solidFill>
              </a:rPr>
              <a:t>– Build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286</Words>
  <Application>Microsoft Office PowerPoint</Application>
  <PresentationFormat>Bildschirmpräsentation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</vt:lpstr>
      <vt:lpstr>Technology Stack</vt:lpstr>
      <vt:lpstr>Use Case – Deploy Units</vt:lpstr>
      <vt:lpstr>Use Case – Build Units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154</cp:revision>
  <dcterms:created xsi:type="dcterms:W3CDTF">2012-10-18T06:45:23Z</dcterms:created>
  <dcterms:modified xsi:type="dcterms:W3CDTF">2013-02-12T21:56:59Z</dcterms:modified>
</cp:coreProperties>
</file>