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6" r:id="rId2"/>
    <p:sldId id="279" r:id="rId3"/>
    <p:sldId id="280" r:id="rId4"/>
    <p:sldId id="285" r:id="rId5"/>
    <p:sldId id="281" r:id="rId6"/>
    <p:sldId id="284" r:id="rId7"/>
    <p:sldId id="282" r:id="rId8"/>
    <p:sldId id="283" r:id="rId9"/>
    <p:sldId id="286" r:id="rId10"/>
    <p:sldId id="266" r:id="rId11"/>
    <p:sldId id="262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E1FF"/>
    <a:srgbClr val="D6FFFF"/>
    <a:srgbClr val="EEF2FF"/>
    <a:srgbClr val="C6D6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076" autoAdjust="0"/>
  </p:normalViewPr>
  <p:slideViewPr>
    <p:cSldViewPr>
      <p:cViewPr varScale="1">
        <p:scale>
          <a:sx n="119" d="100"/>
          <a:sy n="11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886837-EFD1-4AD6-9DFC-A2962A4A6769}" type="doc">
      <dgm:prSet loTypeId="urn:microsoft.com/office/officeart/2005/8/layout/list1" loCatId="list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lang="de-DE"/>
        </a:p>
      </dgm:t>
    </dgm:pt>
    <dgm:pt modelId="{AE55384B-969E-4F63-8F1B-70BD87C8442F}">
      <dgm:prSet phldrT="[Text]"/>
      <dgm:spPr/>
      <dgm:t>
        <a:bodyPr/>
        <a:lstStyle/>
        <a:p>
          <a:r>
            <a:rPr lang="de-DE" dirty="0" err="1" smtClean="0"/>
            <a:t>jQuery</a:t>
          </a:r>
          <a:r>
            <a:rPr lang="de-DE" dirty="0" smtClean="0"/>
            <a:t> UI</a:t>
          </a:r>
          <a:endParaRPr lang="de-DE" dirty="0"/>
        </a:p>
      </dgm:t>
    </dgm:pt>
    <dgm:pt modelId="{AA605607-A1DD-4A96-BC61-3A541E62CD8E}" type="parTrans" cxnId="{B3876C53-DE82-478E-B5E7-57440EA9B6AB}">
      <dgm:prSet/>
      <dgm:spPr/>
      <dgm:t>
        <a:bodyPr/>
        <a:lstStyle/>
        <a:p>
          <a:endParaRPr lang="de-DE"/>
        </a:p>
      </dgm:t>
    </dgm:pt>
    <dgm:pt modelId="{CAC3282D-D877-49BA-8BB7-68A4CAED11FF}" type="sibTrans" cxnId="{B3876C53-DE82-478E-B5E7-57440EA9B6AB}">
      <dgm:prSet/>
      <dgm:spPr/>
      <dgm:t>
        <a:bodyPr/>
        <a:lstStyle/>
        <a:p>
          <a:endParaRPr lang="de-DE"/>
        </a:p>
      </dgm:t>
    </dgm:pt>
    <dgm:pt modelId="{4A5D7EA5-2F3B-4BCA-9D3F-A1AA41325A9F}">
      <dgm:prSet/>
      <dgm:spPr/>
      <dgm:t>
        <a:bodyPr/>
        <a:lstStyle/>
        <a:p>
          <a:r>
            <a:rPr lang="de-DE" dirty="0" err="1" smtClean="0"/>
            <a:t>mongoDB</a:t>
          </a:r>
          <a:endParaRPr lang="de-DE" dirty="0" smtClean="0"/>
        </a:p>
      </dgm:t>
    </dgm:pt>
    <dgm:pt modelId="{3A9E648F-C012-4D8D-8578-E38A07209764}" type="parTrans" cxnId="{964A2684-2350-436C-8934-9715A8A469B6}">
      <dgm:prSet/>
      <dgm:spPr/>
      <dgm:t>
        <a:bodyPr/>
        <a:lstStyle/>
        <a:p>
          <a:endParaRPr lang="de-DE"/>
        </a:p>
      </dgm:t>
    </dgm:pt>
    <dgm:pt modelId="{31B4A0B4-76D6-4444-B7B1-0BB34374A47C}" type="sibTrans" cxnId="{964A2684-2350-436C-8934-9715A8A469B6}">
      <dgm:prSet/>
      <dgm:spPr/>
      <dgm:t>
        <a:bodyPr/>
        <a:lstStyle/>
        <a:p>
          <a:endParaRPr lang="de-DE"/>
        </a:p>
      </dgm:t>
    </dgm:pt>
    <dgm:pt modelId="{383C4D33-BD21-4ED2-B8D9-16DF3DE66FA5}">
      <dgm:prSet/>
      <dgm:spPr/>
      <dgm:t>
        <a:bodyPr/>
        <a:lstStyle/>
        <a:p>
          <a:r>
            <a:rPr lang="de-DE" dirty="0" smtClean="0"/>
            <a:t>Live </a:t>
          </a:r>
          <a:r>
            <a:rPr lang="de-DE" dirty="0" err="1" smtClean="0"/>
            <a:t>demo</a:t>
          </a:r>
          <a:endParaRPr lang="de-DE" dirty="0"/>
        </a:p>
      </dgm:t>
    </dgm:pt>
    <dgm:pt modelId="{F50762F6-EDC2-4300-9B3A-91934C08C1E5}" type="parTrans" cxnId="{794EED25-FE87-4472-A236-B5229370489D}">
      <dgm:prSet/>
      <dgm:spPr/>
      <dgm:t>
        <a:bodyPr/>
        <a:lstStyle/>
        <a:p>
          <a:endParaRPr lang="de-DE"/>
        </a:p>
      </dgm:t>
    </dgm:pt>
    <dgm:pt modelId="{0D913D45-2BD4-43C3-A0D0-08FA5B3D4F2A}" type="sibTrans" cxnId="{794EED25-FE87-4472-A236-B5229370489D}">
      <dgm:prSet/>
      <dgm:spPr/>
      <dgm:t>
        <a:bodyPr/>
        <a:lstStyle/>
        <a:p>
          <a:endParaRPr lang="de-DE"/>
        </a:p>
      </dgm:t>
    </dgm:pt>
    <dgm:pt modelId="{6754C618-5ADD-45C6-BC04-3D7246503BC5}">
      <dgm:prSet phldrT="[Text]"/>
      <dgm:spPr/>
      <dgm:t>
        <a:bodyPr/>
        <a:lstStyle/>
        <a:p>
          <a:r>
            <a:rPr lang="de-DE" dirty="0" err="1" smtClean="0"/>
            <a:t>akka</a:t>
          </a:r>
          <a:endParaRPr lang="de-DE" dirty="0"/>
        </a:p>
      </dgm:t>
    </dgm:pt>
    <dgm:pt modelId="{D7E95943-04AE-42AE-8C90-4BE0E305890E}" type="parTrans" cxnId="{A4352486-F9E0-4B90-91F4-2350A389CBDC}">
      <dgm:prSet/>
      <dgm:spPr/>
      <dgm:t>
        <a:bodyPr/>
        <a:lstStyle/>
        <a:p>
          <a:endParaRPr lang="de-DE"/>
        </a:p>
      </dgm:t>
    </dgm:pt>
    <dgm:pt modelId="{5E0893FA-E862-49DA-B27B-0D4CCCB62CF1}" type="sibTrans" cxnId="{A4352486-F9E0-4B90-91F4-2350A389CBDC}">
      <dgm:prSet/>
      <dgm:spPr/>
      <dgm:t>
        <a:bodyPr/>
        <a:lstStyle/>
        <a:p>
          <a:endParaRPr lang="de-DE"/>
        </a:p>
      </dgm:t>
    </dgm:pt>
    <dgm:pt modelId="{74A728BE-8DBF-4DAF-90A4-8A747A3A42B9}" type="pres">
      <dgm:prSet presAssocID="{78886837-EFD1-4AD6-9DFC-A2962A4A676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EF0D22CE-38F4-4524-81DB-8D07B5EF9D8E}" type="pres">
      <dgm:prSet presAssocID="{6754C618-5ADD-45C6-BC04-3D7246503BC5}" presName="parentLin" presStyleCnt="0"/>
      <dgm:spPr/>
      <dgm:t>
        <a:bodyPr/>
        <a:lstStyle/>
        <a:p>
          <a:endParaRPr lang="de-DE"/>
        </a:p>
      </dgm:t>
    </dgm:pt>
    <dgm:pt modelId="{3C5B23EC-D1A3-4659-9FAC-A6C6A0B496C4}" type="pres">
      <dgm:prSet presAssocID="{6754C618-5ADD-45C6-BC04-3D7246503BC5}" presName="parentLeftMargin" presStyleLbl="node1" presStyleIdx="0" presStyleCnt="4"/>
      <dgm:spPr/>
      <dgm:t>
        <a:bodyPr/>
        <a:lstStyle/>
        <a:p>
          <a:endParaRPr lang="de-DE"/>
        </a:p>
      </dgm:t>
    </dgm:pt>
    <dgm:pt modelId="{A34A8E90-662C-4BBE-8AB9-902DB3D0EF44}" type="pres">
      <dgm:prSet presAssocID="{6754C618-5ADD-45C6-BC04-3D7246503BC5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8558821-ED4E-4ED9-BA52-D9B227FA9A02}" type="pres">
      <dgm:prSet presAssocID="{6754C618-5ADD-45C6-BC04-3D7246503BC5}" presName="negativeSpace" presStyleCnt="0"/>
      <dgm:spPr/>
      <dgm:t>
        <a:bodyPr/>
        <a:lstStyle/>
        <a:p>
          <a:endParaRPr lang="de-DE"/>
        </a:p>
      </dgm:t>
    </dgm:pt>
    <dgm:pt modelId="{6CFC326A-2556-4227-A599-A9B20A7163E5}" type="pres">
      <dgm:prSet presAssocID="{6754C618-5ADD-45C6-BC04-3D7246503BC5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F226FCC-87E2-4A14-911E-290AADCC067E}" type="pres">
      <dgm:prSet presAssocID="{5E0893FA-E862-49DA-B27B-0D4CCCB62CF1}" presName="spaceBetweenRectangles" presStyleCnt="0"/>
      <dgm:spPr/>
      <dgm:t>
        <a:bodyPr/>
        <a:lstStyle/>
        <a:p>
          <a:endParaRPr lang="de-DE"/>
        </a:p>
      </dgm:t>
    </dgm:pt>
    <dgm:pt modelId="{3413A5DB-703C-42A5-A961-A341EAE3B1BA}" type="pres">
      <dgm:prSet presAssocID="{AE55384B-969E-4F63-8F1B-70BD87C8442F}" presName="parentLin" presStyleCnt="0"/>
      <dgm:spPr/>
      <dgm:t>
        <a:bodyPr/>
        <a:lstStyle/>
        <a:p>
          <a:endParaRPr lang="de-DE"/>
        </a:p>
      </dgm:t>
    </dgm:pt>
    <dgm:pt modelId="{69D9EE4A-6FFA-4063-A5EB-76623CB807C7}" type="pres">
      <dgm:prSet presAssocID="{AE55384B-969E-4F63-8F1B-70BD87C8442F}" presName="parentLeftMargin" presStyleLbl="node1" presStyleIdx="0" presStyleCnt="4"/>
      <dgm:spPr/>
      <dgm:t>
        <a:bodyPr/>
        <a:lstStyle/>
        <a:p>
          <a:endParaRPr lang="de-DE"/>
        </a:p>
      </dgm:t>
    </dgm:pt>
    <dgm:pt modelId="{20F3729E-C11A-4766-A881-4529E23B1001}" type="pres">
      <dgm:prSet presAssocID="{AE55384B-969E-4F63-8F1B-70BD87C8442F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4DDE1D8-28CB-4F7C-A2E0-764D7AEAA3F9}" type="pres">
      <dgm:prSet presAssocID="{AE55384B-969E-4F63-8F1B-70BD87C8442F}" presName="negativeSpace" presStyleCnt="0"/>
      <dgm:spPr/>
      <dgm:t>
        <a:bodyPr/>
        <a:lstStyle/>
        <a:p>
          <a:endParaRPr lang="de-DE"/>
        </a:p>
      </dgm:t>
    </dgm:pt>
    <dgm:pt modelId="{9C051AE7-DD25-4A6A-BFE7-C355600538AC}" type="pres">
      <dgm:prSet presAssocID="{AE55384B-969E-4F63-8F1B-70BD87C8442F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AC04E2D-C3BA-452D-BDD6-2A791BD6ED38}" type="pres">
      <dgm:prSet presAssocID="{CAC3282D-D877-49BA-8BB7-68A4CAED11FF}" presName="spaceBetweenRectangles" presStyleCnt="0"/>
      <dgm:spPr/>
      <dgm:t>
        <a:bodyPr/>
        <a:lstStyle/>
        <a:p>
          <a:endParaRPr lang="de-DE"/>
        </a:p>
      </dgm:t>
    </dgm:pt>
    <dgm:pt modelId="{01383675-E525-4265-91AA-60997C8250D3}" type="pres">
      <dgm:prSet presAssocID="{4A5D7EA5-2F3B-4BCA-9D3F-A1AA41325A9F}" presName="parentLin" presStyleCnt="0"/>
      <dgm:spPr/>
      <dgm:t>
        <a:bodyPr/>
        <a:lstStyle/>
        <a:p>
          <a:endParaRPr lang="de-DE"/>
        </a:p>
      </dgm:t>
    </dgm:pt>
    <dgm:pt modelId="{8E9131B4-E139-4BD7-ACB7-5B3234524A4A}" type="pres">
      <dgm:prSet presAssocID="{4A5D7EA5-2F3B-4BCA-9D3F-A1AA41325A9F}" presName="parentLeftMargin" presStyleLbl="node1" presStyleIdx="1" presStyleCnt="4"/>
      <dgm:spPr/>
      <dgm:t>
        <a:bodyPr/>
        <a:lstStyle/>
        <a:p>
          <a:endParaRPr lang="de-DE"/>
        </a:p>
      </dgm:t>
    </dgm:pt>
    <dgm:pt modelId="{7D784DC4-A425-498B-B2D6-A73FB92C7884}" type="pres">
      <dgm:prSet presAssocID="{4A5D7EA5-2F3B-4BCA-9D3F-A1AA41325A9F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E45220F-0907-459F-B467-746C943B0985}" type="pres">
      <dgm:prSet presAssocID="{4A5D7EA5-2F3B-4BCA-9D3F-A1AA41325A9F}" presName="negativeSpace" presStyleCnt="0"/>
      <dgm:spPr/>
      <dgm:t>
        <a:bodyPr/>
        <a:lstStyle/>
        <a:p>
          <a:endParaRPr lang="de-DE"/>
        </a:p>
      </dgm:t>
    </dgm:pt>
    <dgm:pt modelId="{735A8C58-0DC1-4280-BDEC-F663CF6FEF0E}" type="pres">
      <dgm:prSet presAssocID="{4A5D7EA5-2F3B-4BCA-9D3F-A1AA41325A9F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D7F8DC0-D803-4D7C-8A3B-58B40F2914C7}" type="pres">
      <dgm:prSet presAssocID="{31B4A0B4-76D6-4444-B7B1-0BB34374A47C}" presName="spaceBetweenRectangles" presStyleCnt="0"/>
      <dgm:spPr/>
      <dgm:t>
        <a:bodyPr/>
        <a:lstStyle/>
        <a:p>
          <a:endParaRPr lang="de-DE"/>
        </a:p>
      </dgm:t>
    </dgm:pt>
    <dgm:pt modelId="{7BE12335-2772-45B9-A95D-1DFF155A335C}" type="pres">
      <dgm:prSet presAssocID="{383C4D33-BD21-4ED2-B8D9-16DF3DE66FA5}" presName="parentLin" presStyleCnt="0"/>
      <dgm:spPr/>
      <dgm:t>
        <a:bodyPr/>
        <a:lstStyle/>
        <a:p>
          <a:endParaRPr lang="de-DE"/>
        </a:p>
      </dgm:t>
    </dgm:pt>
    <dgm:pt modelId="{D62CB24E-B008-4A6B-9461-3B43A97951D4}" type="pres">
      <dgm:prSet presAssocID="{383C4D33-BD21-4ED2-B8D9-16DF3DE66FA5}" presName="parentLeftMargin" presStyleLbl="node1" presStyleIdx="2" presStyleCnt="4"/>
      <dgm:spPr/>
      <dgm:t>
        <a:bodyPr/>
        <a:lstStyle/>
        <a:p>
          <a:endParaRPr lang="de-DE"/>
        </a:p>
      </dgm:t>
    </dgm:pt>
    <dgm:pt modelId="{1DA0A488-D531-453D-905D-362FF5F97E20}" type="pres">
      <dgm:prSet presAssocID="{383C4D33-BD21-4ED2-B8D9-16DF3DE66FA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5B2B69A-BAB6-4A58-80F0-C012586760D7}" type="pres">
      <dgm:prSet presAssocID="{383C4D33-BD21-4ED2-B8D9-16DF3DE66FA5}" presName="negativeSpace" presStyleCnt="0"/>
      <dgm:spPr/>
      <dgm:t>
        <a:bodyPr/>
        <a:lstStyle/>
        <a:p>
          <a:endParaRPr lang="de-DE"/>
        </a:p>
      </dgm:t>
    </dgm:pt>
    <dgm:pt modelId="{80D7FC27-3CFE-475D-83C2-A5B85FA4C973}" type="pres">
      <dgm:prSet presAssocID="{383C4D33-BD21-4ED2-B8D9-16DF3DE66FA5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C611F169-62C4-4C14-9AFC-A5C021674210}" type="presOf" srcId="{6754C618-5ADD-45C6-BC04-3D7246503BC5}" destId="{3C5B23EC-D1A3-4659-9FAC-A6C6A0B496C4}" srcOrd="0" destOrd="0" presId="urn:microsoft.com/office/officeart/2005/8/layout/list1"/>
    <dgm:cxn modelId="{794EED25-FE87-4472-A236-B5229370489D}" srcId="{78886837-EFD1-4AD6-9DFC-A2962A4A6769}" destId="{383C4D33-BD21-4ED2-B8D9-16DF3DE66FA5}" srcOrd="3" destOrd="0" parTransId="{F50762F6-EDC2-4300-9B3A-91934C08C1E5}" sibTransId="{0D913D45-2BD4-43C3-A0D0-08FA5B3D4F2A}"/>
    <dgm:cxn modelId="{3E24379C-7A70-430C-B60D-EBB67C5B2AC9}" type="presOf" srcId="{4A5D7EA5-2F3B-4BCA-9D3F-A1AA41325A9F}" destId="{7D784DC4-A425-498B-B2D6-A73FB92C7884}" srcOrd="1" destOrd="0" presId="urn:microsoft.com/office/officeart/2005/8/layout/list1"/>
    <dgm:cxn modelId="{3968FB05-8225-4E13-814E-5DBFC6CBD528}" type="presOf" srcId="{78886837-EFD1-4AD6-9DFC-A2962A4A6769}" destId="{74A728BE-8DBF-4DAF-90A4-8A747A3A42B9}" srcOrd="0" destOrd="0" presId="urn:microsoft.com/office/officeart/2005/8/layout/list1"/>
    <dgm:cxn modelId="{A4352486-F9E0-4B90-91F4-2350A389CBDC}" srcId="{78886837-EFD1-4AD6-9DFC-A2962A4A6769}" destId="{6754C618-5ADD-45C6-BC04-3D7246503BC5}" srcOrd="0" destOrd="0" parTransId="{D7E95943-04AE-42AE-8C90-4BE0E305890E}" sibTransId="{5E0893FA-E862-49DA-B27B-0D4CCCB62CF1}"/>
    <dgm:cxn modelId="{AAFBD405-2D2A-4D59-AC87-062752A60676}" type="presOf" srcId="{AE55384B-969E-4F63-8F1B-70BD87C8442F}" destId="{20F3729E-C11A-4766-A881-4529E23B1001}" srcOrd="1" destOrd="0" presId="urn:microsoft.com/office/officeart/2005/8/layout/list1"/>
    <dgm:cxn modelId="{8B789E77-DAF6-4897-A84E-D9704979077A}" type="presOf" srcId="{383C4D33-BD21-4ED2-B8D9-16DF3DE66FA5}" destId="{D62CB24E-B008-4A6B-9461-3B43A97951D4}" srcOrd="0" destOrd="0" presId="urn:microsoft.com/office/officeart/2005/8/layout/list1"/>
    <dgm:cxn modelId="{F8D7B394-1E58-4D33-9D70-DC9E93587219}" type="presOf" srcId="{383C4D33-BD21-4ED2-B8D9-16DF3DE66FA5}" destId="{1DA0A488-D531-453D-905D-362FF5F97E20}" srcOrd="1" destOrd="0" presId="urn:microsoft.com/office/officeart/2005/8/layout/list1"/>
    <dgm:cxn modelId="{91654708-4252-496F-BAB4-AE9BF3F6AF7A}" type="presOf" srcId="{4A5D7EA5-2F3B-4BCA-9D3F-A1AA41325A9F}" destId="{8E9131B4-E139-4BD7-ACB7-5B3234524A4A}" srcOrd="0" destOrd="0" presId="urn:microsoft.com/office/officeart/2005/8/layout/list1"/>
    <dgm:cxn modelId="{B3876C53-DE82-478E-B5E7-57440EA9B6AB}" srcId="{78886837-EFD1-4AD6-9DFC-A2962A4A6769}" destId="{AE55384B-969E-4F63-8F1B-70BD87C8442F}" srcOrd="1" destOrd="0" parTransId="{AA605607-A1DD-4A96-BC61-3A541E62CD8E}" sibTransId="{CAC3282D-D877-49BA-8BB7-68A4CAED11FF}"/>
    <dgm:cxn modelId="{964A2684-2350-436C-8934-9715A8A469B6}" srcId="{78886837-EFD1-4AD6-9DFC-A2962A4A6769}" destId="{4A5D7EA5-2F3B-4BCA-9D3F-A1AA41325A9F}" srcOrd="2" destOrd="0" parTransId="{3A9E648F-C012-4D8D-8578-E38A07209764}" sibTransId="{31B4A0B4-76D6-4444-B7B1-0BB34374A47C}"/>
    <dgm:cxn modelId="{DBEE21BA-F955-4E83-9FA1-7A022065133E}" type="presOf" srcId="{AE55384B-969E-4F63-8F1B-70BD87C8442F}" destId="{69D9EE4A-6FFA-4063-A5EB-76623CB807C7}" srcOrd="0" destOrd="0" presId="urn:microsoft.com/office/officeart/2005/8/layout/list1"/>
    <dgm:cxn modelId="{529F2C0C-546B-4322-8CDD-1DF8FD466DF9}" type="presOf" srcId="{6754C618-5ADD-45C6-BC04-3D7246503BC5}" destId="{A34A8E90-662C-4BBE-8AB9-902DB3D0EF44}" srcOrd="1" destOrd="0" presId="urn:microsoft.com/office/officeart/2005/8/layout/list1"/>
    <dgm:cxn modelId="{588E53CC-5FBB-4409-98D0-A626BDCCF296}" type="presParOf" srcId="{74A728BE-8DBF-4DAF-90A4-8A747A3A42B9}" destId="{EF0D22CE-38F4-4524-81DB-8D07B5EF9D8E}" srcOrd="0" destOrd="0" presId="urn:microsoft.com/office/officeart/2005/8/layout/list1"/>
    <dgm:cxn modelId="{F9931F32-E2F1-4596-9E0E-4FAB20E22541}" type="presParOf" srcId="{EF0D22CE-38F4-4524-81DB-8D07B5EF9D8E}" destId="{3C5B23EC-D1A3-4659-9FAC-A6C6A0B496C4}" srcOrd="0" destOrd="0" presId="urn:microsoft.com/office/officeart/2005/8/layout/list1"/>
    <dgm:cxn modelId="{E541314B-8A3E-4BDC-BCA9-92960F03208A}" type="presParOf" srcId="{EF0D22CE-38F4-4524-81DB-8D07B5EF9D8E}" destId="{A34A8E90-662C-4BBE-8AB9-902DB3D0EF44}" srcOrd="1" destOrd="0" presId="urn:microsoft.com/office/officeart/2005/8/layout/list1"/>
    <dgm:cxn modelId="{1342C8DB-AADB-403C-818C-CB16994A95DD}" type="presParOf" srcId="{74A728BE-8DBF-4DAF-90A4-8A747A3A42B9}" destId="{88558821-ED4E-4ED9-BA52-D9B227FA9A02}" srcOrd="1" destOrd="0" presId="urn:microsoft.com/office/officeart/2005/8/layout/list1"/>
    <dgm:cxn modelId="{F4312984-20D2-432B-AA73-4010E5161191}" type="presParOf" srcId="{74A728BE-8DBF-4DAF-90A4-8A747A3A42B9}" destId="{6CFC326A-2556-4227-A599-A9B20A7163E5}" srcOrd="2" destOrd="0" presId="urn:microsoft.com/office/officeart/2005/8/layout/list1"/>
    <dgm:cxn modelId="{D5D8E0AC-9270-487B-ADC2-CEC6618E6BE9}" type="presParOf" srcId="{74A728BE-8DBF-4DAF-90A4-8A747A3A42B9}" destId="{1F226FCC-87E2-4A14-911E-290AADCC067E}" srcOrd="3" destOrd="0" presId="urn:microsoft.com/office/officeart/2005/8/layout/list1"/>
    <dgm:cxn modelId="{4EFDF492-6378-450A-9DC4-CF5DB3341B6B}" type="presParOf" srcId="{74A728BE-8DBF-4DAF-90A4-8A747A3A42B9}" destId="{3413A5DB-703C-42A5-A961-A341EAE3B1BA}" srcOrd="4" destOrd="0" presId="urn:microsoft.com/office/officeart/2005/8/layout/list1"/>
    <dgm:cxn modelId="{BC02E2CF-4BCC-4B1B-A2A1-011CF4C720FD}" type="presParOf" srcId="{3413A5DB-703C-42A5-A961-A341EAE3B1BA}" destId="{69D9EE4A-6FFA-4063-A5EB-76623CB807C7}" srcOrd="0" destOrd="0" presId="urn:microsoft.com/office/officeart/2005/8/layout/list1"/>
    <dgm:cxn modelId="{8B4BA530-0A0A-419A-B5CE-45A47F3E065D}" type="presParOf" srcId="{3413A5DB-703C-42A5-A961-A341EAE3B1BA}" destId="{20F3729E-C11A-4766-A881-4529E23B1001}" srcOrd="1" destOrd="0" presId="urn:microsoft.com/office/officeart/2005/8/layout/list1"/>
    <dgm:cxn modelId="{E2B24C79-26D1-45E5-9094-7B6A53A35D47}" type="presParOf" srcId="{74A728BE-8DBF-4DAF-90A4-8A747A3A42B9}" destId="{D4DDE1D8-28CB-4F7C-A2E0-764D7AEAA3F9}" srcOrd="5" destOrd="0" presId="urn:microsoft.com/office/officeart/2005/8/layout/list1"/>
    <dgm:cxn modelId="{DAA7C106-98B8-4D6A-81FB-F820369BD2DC}" type="presParOf" srcId="{74A728BE-8DBF-4DAF-90A4-8A747A3A42B9}" destId="{9C051AE7-DD25-4A6A-BFE7-C355600538AC}" srcOrd="6" destOrd="0" presId="urn:microsoft.com/office/officeart/2005/8/layout/list1"/>
    <dgm:cxn modelId="{D525CF9A-483F-4A45-977F-311889966A28}" type="presParOf" srcId="{74A728BE-8DBF-4DAF-90A4-8A747A3A42B9}" destId="{8AC04E2D-C3BA-452D-BDD6-2A791BD6ED38}" srcOrd="7" destOrd="0" presId="urn:microsoft.com/office/officeart/2005/8/layout/list1"/>
    <dgm:cxn modelId="{A43DBFD1-910C-49EE-8DF8-64534C8D2C18}" type="presParOf" srcId="{74A728BE-8DBF-4DAF-90A4-8A747A3A42B9}" destId="{01383675-E525-4265-91AA-60997C8250D3}" srcOrd="8" destOrd="0" presId="urn:microsoft.com/office/officeart/2005/8/layout/list1"/>
    <dgm:cxn modelId="{DA4104F8-F97E-4781-B5B0-4F5B74003528}" type="presParOf" srcId="{01383675-E525-4265-91AA-60997C8250D3}" destId="{8E9131B4-E139-4BD7-ACB7-5B3234524A4A}" srcOrd="0" destOrd="0" presId="urn:microsoft.com/office/officeart/2005/8/layout/list1"/>
    <dgm:cxn modelId="{A704A20C-A657-4AE5-80F6-AE82B50C854B}" type="presParOf" srcId="{01383675-E525-4265-91AA-60997C8250D3}" destId="{7D784DC4-A425-498B-B2D6-A73FB92C7884}" srcOrd="1" destOrd="0" presId="urn:microsoft.com/office/officeart/2005/8/layout/list1"/>
    <dgm:cxn modelId="{567C21D1-F307-445E-86EA-19EBB1C0C0C0}" type="presParOf" srcId="{74A728BE-8DBF-4DAF-90A4-8A747A3A42B9}" destId="{1E45220F-0907-459F-B467-746C943B0985}" srcOrd="9" destOrd="0" presId="urn:microsoft.com/office/officeart/2005/8/layout/list1"/>
    <dgm:cxn modelId="{BF4EA3A5-83A9-47CF-96B1-A887876ED4EF}" type="presParOf" srcId="{74A728BE-8DBF-4DAF-90A4-8A747A3A42B9}" destId="{735A8C58-0DC1-4280-BDEC-F663CF6FEF0E}" srcOrd="10" destOrd="0" presId="urn:microsoft.com/office/officeart/2005/8/layout/list1"/>
    <dgm:cxn modelId="{0B47649C-C61D-417B-8997-5EEB60F281CA}" type="presParOf" srcId="{74A728BE-8DBF-4DAF-90A4-8A747A3A42B9}" destId="{AD7F8DC0-D803-4D7C-8A3B-58B40F2914C7}" srcOrd="11" destOrd="0" presId="urn:microsoft.com/office/officeart/2005/8/layout/list1"/>
    <dgm:cxn modelId="{E516AC29-E931-4BD0-8834-2C3A5436759F}" type="presParOf" srcId="{74A728BE-8DBF-4DAF-90A4-8A747A3A42B9}" destId="{7BE12335-2772-45B9-A95D-1DFF155A335C}" srcOrd="12" destOrd="0" presId="urn:microsoft.com/office/officeart/2005/8/layout/list1"/>
    <dgm:cxn modelId="{4544A9C0-0B58-4B25-B137-ED4DF5173124}" type="presParOf" srcId="{7BE12335-2772-45B9-A95D-1DFF155A335C}" destId="{D62CB24E-B008-4A6B-9461-3B43A97951D4}" srcOrd="0" destOrd="0" presId="urn:microsoft.com/office/officeart/2005/8/layout/list1"/>
    <dgm:cxn modelId="{834F610B-06E4-44AF-8068-0853281A0637}" type="presParOf" srcId="{7BE12335-2772-45B9-A95D-1DFF155A335C}" destId="{1DA0A488-D531-453D-905D-362FF5F97E20}" srcOrd="1" destOrd="0" presId="urn:microsoft.com/office/officeart/2005/8/layout/list1"/>
    <dgm:cxn modelId="{337607C5-62BC-46CA-BC80-3EEB0694B30C}" type="presParOf" srcId="{74A728BE-8DBF-4DAF-90A4-8A747A3A42B9}" destId="{35B2B69A-BAB6-4A58-80F0-C012586760D7}" srcOrd="13" destOrd="0" presId="urn:microsoft.com/office/officeart/2005/8/layout/list1"/>
    <dgm:cxn modelId="{93C1B5B3-6A97-4FDD-9FD7-229300A2204A}" type="presParOf" srcId="{74A728BE-8DBF-4DAF-90A4-8A747A3A42B9}" destId="{80D7FC27-3CFE-475D-83C2-A5B85FA4C973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8A2BF6-5EB9-435D-B38B-D4385A0A8B9E}" type="doc">
      <dgm:prSet loTypeId="urn:microsoft.com/office/officeart/2005/8/layout/bList2" loCatId="list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E65F9F7-C2BA-4B5E-BD7F-958396B46AAD}">
      <dgm:prSet phldrT="[Text]"/>
      <dgm:spPr/>
      <dgm:t>
        <a:bodyPr/>
        <a:lstStyle/>
        <a:p>
          <a:r>
            <a:rPr lang="en-US" b="1" dirty="0" smtClean="0"/>
            <a:t>Actors</a:t>
          </a:r>
          <a:endParaRPr lang="en-US" dirty="0"/>
        </a:p>
      </dgm:t>
    </dgm:pt>
    <dgm:pt modelId="{0E82CDB0-DE99-48CE-9A34-1B28C5BF822A}" type="parTrans" cxnId="{7B411183-4165-4006-A355-EAAC49F4C8CE}">
      <dgm:prSet/>
      <dgm:spPr/>
      <dgm:t>
        <a:bodyPr/>
        <a:lstStyle/>
        <a:p>
          <a:endParaRPr lang="en-US"/>
        </a:p>
      </dgm:t>
    </dgm:pt>
    <dgm:pt modelId="{5465401D-FB9B-4ED8-B58B-19DCFCA843EF}" type="sibTrans" cxnId="{7B411183-4165-4006-A355-EAAC49F4C8CE}">
      <dgm:prSet/>
      <dgm:spPr/>
      <dgm:t>
        <a:bodyPr/>
        <a:lstStyle/>
        <a:p>
          <a:endParaRPr lang="en-US"/>
        </a:p>
      </dgm:t>
    </dgm:pt>
    <dgm:pt modelId="{7BC0FEE2-40D4-43B0-9033-37AE12E67389}">
      <dgm:prSet/>
      <dgm:spPr/>
      <dgm:t>
        <a:bodyPr/>
        <a:lstStyle/>
        <a:p>
          <a:r>
            <a:rPr lang="en-US" dirty="0" err="1" smtClean="0"/>
            <a:t>Akka</a:t>
          </a:r>
          <a:r>
            <a:rPr lang="en-US" dirty="0" smtClean="0"/>
            <a:t> uses </a:t>
          </a:r>
          <a:r>
            <a:rPr lang="en-US" b="1" dirty="0" smtClean="0"/>
            <a:t>actors</a:t>
          </a:r>
          <a:r>
            <a:rPr lang="en-US" dirty="0" smtClean="0"/>
            <a:t> to achieve concurrency</a:t>
          </a:r>
          <a:endParaRPr lang="en-US" dirty="0" smtClean="0"/>
        </a:p>
      </dgm:t>
    </dgm:pt>
    <dgm:pt modelId="{D1B31F2A-78B4-4191-B098-FC315D46A916}" type="parTrans" cxnId="{4AD0B890-CB40-4177-99F3-17604C4323E4}">
      <dgm:prSet/>
      <dgm:spPr/>
      <dgm:t>
        <a:bodyPr/>
        <a:lstStyle/>
        <a:p>
          <a:endParaRPr lang="en-US"/>
        </a:p>
      </dgm:t>
    </dgm:pt>
    <dgm:pt modelId="{34886F04-F0D9-4271-BA56-E1735F4EC13E}" type="sibTrans" cxnId="{4AD0B890-CB40-4177-99F3-17604C4323E4}">
      <dgm:prSet/>
      <dgm:spPr/>
      <dgm:t>
        <a:bodyPr/>
        <a:lstStyle/>
        <a:p>
          <a:endParaRPr lang="en-US"/>
        </a:p>
      </dgm:t>
    </dgm:pt>
    <dgm:pt modelId="{85962168-56EB-43CB-826B-9C0F78320677}">
      <dgm:prSet/>
      <dgm:spPr/>
      <dgm:t>
        <a:bodyPr/>
        <a:lstStyle/>
        <a:p>
          <a:r>
            <a:rPr lang="en-US" dirty="0" smtClean="0"/>
            <a:t>An actor is a lightweight </a:t>
          </a:r>
          <a:r>
            <a:rPr lang="en-US" b="1" dirty="0" smtClean="0"/>
            <a:t>concurrent entity</a:t>
          </a:r>
          <a:endParaRPr lang="en-US" b="1" dirty="0" smtClean="0"/>
        </a:p>
      </dgm:t>
    </dgm:pt>
    <dgm:pt modelId="{8D137170-570B-457D-85EF-51C681B787F9}" type="parTrans" cxnId="{36296CF8-D7C7-43A8-83AA-4207D3335F8E}">
      <dgm:prSet/>
      <dgm:spPr/>
      <dgm:t>
        <a:bodyPr/>
        <a:lstStyle/>
        <a:p>
          <a:endParaRPr lang="en-US"/>
        </a:p>
      </dgm:t>
    </dgm:pt>
    <dgm:pt modelId="{DAC6F0E9-231F-4F18-8080-004FE3B751B7}" type="sibTrans" cxnId="{36296CF8-D7C7-43A8-83AA-4207D3335F8E}">
      <dgm:prSet/>
      <dgm:spPr/>
      <dgm:t>
        <a:bodyPr/>
        <a:lstStyle/>
        <a:p>
          <a:endParaRPr lang="en-US"/>
        </a:p>
      </dgm:t>
    </dgm:pt>
    <dgm:pt modelId="{48A00CF1-A8B5-4BB2-A649-11884E79C92A}">
      <dgm:prSet/>
      <dgm:spPr/>
      <dgm:t>
        <a:bodyPr/>
        <a:lstStyle/>
        <a:p>
          <a:r>
            <a:rPr lang="en-US" dirty="0" smtClean="0"/>
            <a:t>Perform </a:t>
          </a:r>
          <a:r>
            <a:rPr lang="en-US" b="1" dirty="0" smtClean="0"/>
            <a:t>asynchronous</a:t>
          </a:r>
          <a:r>
            <a:rPr lang="en-US" dirty="0" smtClean="0"/>
            <a:t> event-driven message processing</a:t>
          </a:r>
          <a:endParaRPr lang="en-US" dirty="0" smtClean="0"/>
        </a:p>
      </dgm:t>
    </dgm:pt>
    <dgm:pt modelId="{7AEB6813-BAF3-4901-AD63-A6E865A99491}" type="parTrans" cxnId="{7E0E6B6A-BA76-481D-82D2-5C91B839A709}">
      <dgm:prSet/>
      <dgm:spPr/>
      <dgm:t>
        <a:bodyPr/>
        <a:lstStyle/>
        <a:p>
          <a:endParaRPr lang="en-US"/>
        </a:p>
      </dgm:t>
    </dgm:pt>
    <dgm:pt modelId="{822E0300-E6C8-4178-B2CE-E09BCE16CD98}" type="sibTrans" cxnId="{7E0E6B6A-BA76-481D-82D2-5C91B839A709}">
      <dgm:prSet/>
      <dgm:spPr/>
      <dgm:t>
        <a:bodyPr/>
        <a:lstStyle/>
        <a:p>
          <a:endParaRPr lang="en-US"/>
        </a:p>
      </dgm:t>
    </dgm:pt>
    <dgm:pt modelId="{043BC1CB-C263-4757-877B-73097D6120F1}">
      <dgm:prSet/>
      <dgm:spPr/>
      <dgm:t>
        <a:bodyPr/>
        <a:lstStyle/>
        <a:p>
          <a:r>
            <a:rPr lang="en-US" b="1" dirty="0" smtClean="0"/>
            <a:t>Supervision</a:t>
          </a:r>
          <a:endParaRPr lang="en-US" b="1" dirty="0" smtClean="0"/>
        </a:p>
      </dgm:t>
    </dgm:pt>
    <dgm:pt modelId="{14212A41-DC05-4C28-8FF1-06D1F2CEE654}" type="parTrans" cxnId="{0A13B5B2-CF7A-45B3-91DC-C1DFD0FBDA42}">
      <dgm:prSet/>
      <dgm:spPr/>
      <dgm:t>
        <a:bodyPr/>
        <a:lstStyle/>
        <a:p>
          <a:endParaRPr lang="en-US"/>
        </a:p>
      </dgm:t>
    </dgm:pt>
    <dgm:pt modelId="{F644AA69-3A1C-4415-BFC9-20CCC79FA32F}" type="sibTrans" cxnId="{0A13B5B2-CF7A-45B3-91DC-C1DFD0FBDA42}">
      <dgm:prSet/>
      <dgm:spPr/>
      <dgm:t>
        <a:bodyPr/>
        <a:lstStyle/>
        <a:p>
          <a:endParaRPr lang="en-US"/>
        </a:p>
      </dgm:t>
    </dgm:pt>
    <dgm:pt modelId="{8612B6A3-FD12-4574-BC63-ADD69D8F9CFA}">
      <dgm:prSet/>
      <dgm:spPr/>
      <dgm:t>
        <a:bodyPr/>
        <a:lstStyle/>
        <a:p>
          <a:r>
            <a:rPr lang="en-US" dirty="0" smtClean="0"/>
            <a:t>Actors can spawn child actors </a:t>
          </a:r>
          <a:r>
            <a:rPr lang="en-US" dirty="0" smtClean="0">
              <a:sym typeface="Wingdings" pitchFamily="2" charset="2"/>
            </a:rPr>
            <a:t> </a:t>
          </a:r>
          <a:r>
            <a:rPr lang="en-US" b="1" dirty="0" smtClean="0">
              <a:sym typeface="Wingdings" pitchFamily="2" charset="2"/>
            </a:rPr>
            <a:t>hierarchy</a:t>
          </a:r>
          <a:endParaRPr lang="en-US" b="1" dirty="0" smtClean="0"/>
        </a:p>
      </dgm:t>
    </dgm:pt>
    <dgm:pt modelId="{AF626A47-71FA-4096-9F8E-4A462DEF02C7}" type="parTrans" cxnId="{C53E1DEC-47CE-4755-ACDA-ECF6116AA02E}">
      <dgm:prSet/>
      <dgm:spPr/>
      <dgm:t>
        <a:bodyPr/>
        <a:lstStyle/>
        <a:p>
          <a:endParaRPr lang="en-US"/>
        </a:p>
      </dgm:t>
    </dgm:pt>
    <dgm:pt modelId="{A2BB95C2-5710-4072-B6DE-FF6438A9A329}" type="sibTrans" cxnId="{C53E1DEC-47CE-4755-ACDA-ECF6116AA02E}">
      <dgm:prSet/>
      <dgm:spPr/>
      <dgm:t>
        <a:bodyPr/>
        <a:lstStyle/>
        <a:p>
          <a:endParaRPr lang="en-US"/>
        </a:p>
      </dgm:t>
    </dgm:pt>
    <dgm:pt modelId="{B4D58D94-B41C-44C0-B257-47CC64480DCB}">
      <dgm:prSet/>
      <dgm:spPr/>
      <dgm:t>
        <a:bodyPr/>
        <a:lstStyle/>
        <a:p>
          <a:r>
            <a:rPr lang="en-US" dirty="0" smtClean="0"/>
            <a:t>Failures are handled by the parent actor (</a:t>
          </a:r>
          <a:r>
            <a:rPr lang="en-US" b="1" dirty="0" smtClean="0"/>
            <a:t>supervisor</a:t>
          </a:r>
          <a:r>
            <a:rPr lang="en-US" dirty="0" smtClean="0"/>
            <a:t>)</a:t>
          </a:r>
          <a:endParaRPr lang="en-US" dirty="0" smtClean="0"/>
        </a:p>
      </dgm:t>
    </dgm:pt>
    <dgm:pt modelId="{519F038F-53D0-4357-A5F0-3B2358EAD5C2}" type="parTrans" cxnId="{9E2FF8D8-52C2-49AB-96F2-E5BF6E6645BB}">
      <dgm:prSet/>
      <dgm:spPr/>
      <dgm:t>
        <a:bodyPr/>
        <a:lstStyle/>
        <a:p>
          <a:endParaRPr lang="en-US"/>
        </a:p>
      </dgm:t>
    </dgm:pt>
    <dgm:pt modelId="{130FDF75-CDE3-4D0F-9C41-B214ACDF9ABA}" type="sibTrans" cxnId="{9E2FF8D8-52C2-49AB-96F2-E5BF6E6645BB}">
      <dgm:prSet/>
      <dgm:spPr/>
      <dgm:t>
        <a:bodyPr/>
        <a:lstStyle/>
        <a:p>
          <a:endParaRPr lang="en-US"/>
        </a:p>
      </dgm:t>
    </dgm:pt>
    <dgm:pt modelId="{16C997BC-610A-48DB-9186-34B09D044919}">
      <dgm:prSet/>
      <dgm:spPr/>
      <dgm:t>
        <a:bodyPr/>
        <a:lstStyle/>
        <a:p>
          <a:r>
            <a:rPr lang="en-US" dirty="0" smtClean="0"/>
            <a:t>Parents can </a:t>
          </a:r>
          <a:r>
            <a:rPr lang="en-US" b="1" dirty="0" smtClean="0"/>
            <a:t>restart</a:t>
          </a:r>
          <a:r>
            <a:rPr lang="en-US" dirty="0" smtClean="0"/>
            <a:t> or </a:t>
          </a:r>
          <a:r>
            <a:rPr lang="en-US" b="1" dirty="0" smtClean="0"/>
            <a:t>stop</a:t>
          </a:r>
          <a:r>
            <a:rPr lang="en-US" dirty="0" smtClean="0"/>
            <a:t> the child or </a:t>
          </a:r>
          <a:r>
            <a:rPr lang="en-US" b="1" dirty="0" smtClean="0"/>
            <a:t>escalate</a:t>
          </a:r>
          <a:r>
            <a:rPr lang="en-US" dirty="0" smtClean="0"/>
            <a:t> the failure up the hierarchy</a:t>
          </a:r>
          <a:endParaRPr lang="en-US" dirty="0"/>
        </a:p>
      </dgm:t>
    </dgm:pt>
    <dgm:pt modelId="{79027655-FF9C-43CB-A3C0-DBC8D35937D2}" type="parTrans" cxnId="{22FC139B-5E6F-4E59-899E-47DC9C1C22C7}">
      <dgm:prSet/>
      <dgm:spPr/>
      <dgm:t>
        <a:bodyPr/>
        <a:lstStyle/>
        <a:p>
          <a:endParaRPr lang="en-US"/>
        </a:p>
      </dgm:t>
    </dgm:pt>
    <dgm:pt modelId="{3AD9525B-F95C-4AB2-B277-CF781DB4EDBD}" type="sibTrans" cxnId="{22FC139B-5E6F-4E59-899E-47DC9C1C22C7}">
      <dgm:prSet/>
      <dgm:spPr/>
      <dgm:t>
        <a:bodyPr/>
        <a:lstStyle/>
        <a:p>
          <a:endParaRPr lang="en-US"/>
        </a:p>
      </dgm:t>
    </dgm:pt>
    <dgm:pt modelId="{38BD25CA-2B98-4AA6-A12C-507618D067B9}" type="pres">
      <dgm:prSet presAssocID="{D78A2BF6-5EB9-435D-B38B-D4385A0A8B9E}" presName="diagram" presStyleCnt="0">
        <dgm:presLayoutVars>
          <dgm:dir/>
          <dgm:animLvl val="lvl"/>
          <dgm:resizeHandles val="exact"/>
        </dgm:presLayoutVars>
      </dgm:prSet>
      <dgm:spPr/>
    </dgm:pt>
    <dgm:pt modelId="{5F13377E-F60E-412A-A7CF-1536ED46948D}" type="pres">
      <dgm:prSet presAssocID="{7E65F9F7-C2BA-4B5E-BD7F-958396B46AAD}" presName="compNode" presStyleCnt="0"/>
      <dgm:spPr/>
    </dgm:pt>
    <dgm:pt modelId="{220B701E-0925-4D67-82EF-0406CA1D0174}" type="pres">
      <dgm:prSet presAssocID="{7E65F9F7-C2BA-4B5E-BD7F-958396B46AAD}" presName="childRect" presStyleLbl="bgAcc1" presStyleIdx="0" presStyleCnt="2">
        <dgm:presLayoutVars>
          <dgm:bulletEnabled val="1"/>
        </dgm:presLayoutVars>
      </dgm:prSet>
      <dgm:spPr/>
    </dgm:pt>
    <dgm:pt modelId="{D5EE5C07-8836-4A53-B6B5-7EC7B97D68C9}" type="pres">
      <dgm:prSet presAssocID="{7E65F9F7-C2BA-4B5E-BD7F-958396B46AAD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90B99FBC-2851-43EB-AFE2-B462EC067BAF}" type="pres">
      <dgm:prSet presAssocID="{7E65F9F7-C2BA-4B5E-BD7F-958396B46AAD}" presName="parentRect" presStyleLbl="alignNode1" presStyleIdx="0" presStyleCnt="2"/>
      <dgm:spPr/>
    </dgm:pt>
    <dgm:pt modelId="{99490D9F-9683-4334-A737-715999564094}" type="pres">
      <dgm:prSet presAssocID="{7E65F9F7-C2BA-4B5E-BD7F-958396B46AAD}" presName="adorn" presStyleLbl="fgAccFollowNode1" presStyleIdx="0" presStyleCnt="2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7D42367C-3B67-46B6-B2ED-0AB48F66EC33}" type="pres">
      <dgm:prSet presAssocID="{5465401D-FB9B-4ED8-B58B-19DCFCA843EF}" presName="sibTrans" presStyleLbl="sibTrans2D1" presStyleIdx="0" presStyleCnt="0"/>
      <dgm:spPr/>
    </dgm:pt>
    <dgm:pt modelId="{B228BF38-E18D-4352-8C4C-695482494467}" type="pres">
      <dgm:prSet presAssocID="{043BC1CB-C263-4757-877B-73097D6120F1}" presName="compNode" presStyleCnt="0"/>
      <dgm:spPr/>
    </dgm:pt>
    <dgm:pt modelId="{FD142184-C8D3-442F-BCBA-1E681CA1A9F3}" type="pres">
      <dgm:prSet presAssocID="{043BC1CB-C263-4757-877B-73097D6120F1}" presName="childRect" presStyleLbl="b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4AB14E-DA52-4B71-B253-726B1C07A915}" type="pres">
      <dgm:prSet presAssocID="{043BC1CB-C263-4757-877B-73097D6120F1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786432E4-5329-4707-9E05-9A3756232C58}" type="pres">
      <dgm:prSet presAssocID="{043BC1CB-C263-4757-877B-73097D6120F1}" presName="parentRect" presStyleLbl="alignNode1" presStyleIdx="1" presStyleCnt="2"/>
      <dgm:spPr/>
    </dgm:pt>
    <dgm:pt modelId="{81EA4D81-3E67-4526-8C55-818520EA44B0}" type="pres">
      <dgm:prSet presAssocID="{043BC1CB-C263-4757-877B-73097D6120F1}" presName="adorn" presStyleLbl="fgAccFollowNode1" presStyleIdx="1" presStyleCnt="2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</dgm:ptLst>
  <dgm:cxnLst>
    <dgm:cxn modelId="{A47AAB5B-EBA3-4A65-BE60-A47CF4FD06D9}" type="presOf" srcId="{7BC0FEE2-40D4-43B0-9033-37AE12E67389}" destId="{220B701E-0925-4D67-82EF-0406CA1D0174}" srcOrd="0" destOrd="0" presId="urn:microsoft.com/office/officeart/2005/8/layout/bList2"/>
    <dgm:cxn modelId="{4AD0B890-CB40-4177-99F3-17604C4323E4}" srcId="{7E65F9F7-C2BA-4B5E-BD7F-958396B46AAD}" destId="{7BC0FEE2-40D4-43B0-9033-37AE12E67389}" srcOrd="0" destOrd="0" parTransId="{D1B31F2A-78B4-4191-B098-FC315D46A916}" sibTransId="{34886F04-F0D9-4271-BA56-E1735F4EC13E}"/>
    <dgm:cxn modelId="{C53E1DEC-47CE-4755-ACDA-ECF6116AA02E}" srcId="{043BC1CB-C263-4757-877B-73097D6120F1}" destId="{8612B6A3-FD12-4574-BC63-ADD69D8F9CFA}" srcOrd="0" destOrd="0" parTransId="{AF626A47-71FA-4096-9F8E-4A462DEF02C7}" sibTransId="{A2BB95C2-5710-4072-B6DE-FF6438A9A329}"/>
    <dgm:cxn modelId="{9E2FF8D8-52C2-49AB-96F2-E5BF6E6645BB}" srcId="{043BC1CB-C263-4757-877B-73097D6120F1}" destId="{B4D58D94-B41C-44C0-B257-47CC64480DCB}" srcOrd="1" destOrd="0" parTransId="{519F038F-53D0-4357-A5F0-3B2358EAD5C2}" sibTransId="{130FDF75-CDE3-4D0F-9C41-B214ACDF9ABA}"/>
    <dgm:cxn modelId="{5ED4EAD1-9783-4C7E-AA60-28A61BF03CBF}" type="presOf" srcId="{48A00CF1-A8B5-4BB2-A649-11884E79C92A}" destId="{220B701E-0925-4D67-82EF-0406CA1D0174}" srcOrd="0" destOrd="2" presId="urn:microsoft.com/office/officeart/2005/8/layout/bList2"/>
    <dgm:cxn modelId="{71B03833-B222-4C3F-9D90-92976BCE5FE2}" type="presOf" srcId="{85962168-56EB-43CB-826B-9C0F78320677}" destId="{220B701E-0925-4D67-82EF-0406CA1D0174}" srcOrd="0" destOrd="1" presId="urn:microsoft.com/office/officeart/2005/8/layout/bList2"/>
    <dgm:cxn modelId="{5D4D6F0E-5ADB-4253-A625-78400EA15FB8}" type="presOf" srcId="{043BC1CB-C263-4757-877B-73097D6120F1}" destId="{434AB14E-DA52-4B71-B253-726B1C07A915}" srcOrd="0" destOrd="0" presId="urn:microsoft.com/office/officeart/2005/8/layout/bList2"/>
    <dgm:cxn modelId="{0A13B5B2-CF7A-45B3-91DC-C1DFD0FBDA42}" srcId="{D78A2BF6-5EB9-435D-B38B-D4385A0A8B9E}" destId="{043BC1CB-C263-4757-877B-73097D6120F1}" srcOrd="1" destOrd="0" parTransId="{14212A41-DC05-4C28-8FF1-06D1F2CEE654}" sibTransId="{F644AA69-3A1C-4415-BFC9-20CCC79FA32F}"/>
    <dgm:cxn modelId="{0FCECEB4-108D-424B-8CBE-EF7AE3106078}" type="presOf" srcId="{043BC1CB-C263-4757-877B-73097D6120F1}" destId="{786432E4-5329-4707-9E05-9A3756232C58}" srcOrd="1" destOrd="0" presId="urn:microsoft.com/office/officeart/2005/8/layout/bList2"/>
    <dgm:cxn modelId="{7B411183-4165-4006-A355-EAAC49F4C8CE}" srcId="{D78A2BF6-5EB9-435D-B38B-D4385A0A8B9E}" destId="{7E65F9F7-C2BA-4B5E-BD7F-958396B46AAD}" srcOrd="0" destOrd="0" parTransId="{0E82CDB0-DE99-48CE-9A34-1B28C5BF822A}" sibTransId="{5465401D-FB9B-4ED8-B58B-19DCFCA843EF}"/>
    <dgm:cxn modelId="{36296CF8-D7C7-43A8-83AA-4207D3335F8E}" srcId="{7E65F9F7-C2BA-4B5E-BD7F-958396B46AAD}" destId="{85962168-56EB-43CB-826B-9C0F78320677}" srcOrd="1" destOrd="0" parTransId="{8D137170-570B-457D-85EF-51C681B787F9}" sibTransId="{DAC6F0E9-231F-4F18-8080-004FE3B751B7}"/>
    <dgm:cxn modelId="{82476758-FA62-4D49-AC22-CE58AFFBBDD3}" type="presOf" srcId="{5465401D-FB9B-4ED8-B58B-19DCFCA843EF}" destId="{7D42367C-3B67-46B6-B2ED-0AB48F66EC33}" srcOrd="0" destOrd="0" presId="urn:microsoft.com/office/officeart/2005/8/layout/bList2"/>
    <dgm:cxn modelId="{22FC139B-5E6F-4E59-899E-47DC9C1C22C7}" srcId="{043BC1CB-C263-4757-877B-73097D6120F1}" destId="{16C997BC-610A-48DB-9186-34B09D044919}" srcOrd="2" destOrd="0" parTransId="{79027655-FF9C-43CB-A3C0-DBC8D35937D2}" sibTransId="{3AD9525B-F95C-4AB2-B277-CF781DB4EDBD}"/>
    <dgm:cxn modelId="{DA851E07-3A97-4B53-B888-5101A835AEB2}" type="presOf" srcId="{7E65F9F7-C2BA-4B5E-BD7F-958396B46AAD}" destId="{90B99FBC-2851-43EB-AFE2-B462EC067BAF}" srcOrd="1" destOrd="0" presId="urn:microsoft.com/office/officeart/2005/8/layout/bList2"/>
    <dgm:cxn modelId="{7E0E6B6A-BA76-481D-82D2-5C91B839A709}" srcId="{7E65F9F7-C2BA-4B5E-BD7F-958396B46AAD}" destId="{48A00CF1-A8B5-4BB2-A649-11884E79C92A}" srcOrd="2" destOrd="0" parTransId="{7AEB6813-BAF3-4901-AD63-A6E865A99491}" sibTransId="{822E0300-E6C8-4178-B2CE-E09BCE16CD98}"/>
    <dgm:cxn modelId="{F5501543-6269-4549-910E-B42BF3E0BBA6}" type="presOf" srcId="{16C997BC-610A-48DB-9186-34B09D044919}" destId="{FD142184-C8D3-442F-BCBA-1E681CA1A9F3}" srcOrd="0" destOrd="2" presId="urn:microsoft.com/office/officeart/2005/8/layout/bList2"/>
    <dgm:cxn modelId="{41F4FD7B-A1CE-456B-A52D-61B218D88298}" type="presOf" srcId="{7E65F9F7-C2BA-4B5E-BD7F-958396B46AAD}" destId="{D5EE5C07-8836-4A53-B6B5-7EC7B97D68C9}" srcOrd="0" destOrd="0" presId="urn:microsoft.com/office/officeart/2005/8/layout/bList2"/>
    <dgm:cxn modelId="{32AAE7D2-8F00-4116-BAC5-5663EF3A2C38}" type="presOf" srcId="{8612B6A3-FD12-4574-BC63-ADD69D8F9CFA}" destId="{FD142184-C8D3-442F-BCBA-1E681CA1A9F3}" srcOrd="0" destOrd="0" presId="urn:microsoft.com/office/officeart/2005/8/layout/bList2"/>
    <dgm:cxn modelId="{F3C28382-7A77-446D-B85B-BF847B212203}" type="presOf" srcId="{B4D58D94-B41C-44C0-B257-47CC64480DCB}" destId="{FD142184-C8D3-442F-BCBA-1E681CA1A9F3}" srcOrd="0" destOrd="1" presId="urn:microsoft.com/office/officeart/2005/8/layout/bList2"/>
    <dgm:cxn modelId="{8D17E4F7-65DA-4027-98EE-2C1AD8BA55B0}" type="presOf" srcId="{D78A2BF6-5EB9-435D-B38B-D4385A0A8B9E}" destId="{38BD25CA-2B98-4AA6-A12C-507618D067B9}" srcOrd="0" destOrd="0" presId="urn:microsoft.com/office/officeart/2005/8/layout/bList2"/>
    <dgm:cxn modelId="{9E393819-D063-4EE6-BA60-32E78DE91959}" type="presParOf" srcId="{38BD25CA-2B98-4AA6-A12C-507618D067B9}" destId="{5F13377E-F60E-412A-A7CF-1536ED46948D}" srcOrd="0" destOrd="0" presId="urn:microsoft.com/office/officeart/2005/8/layout/bList2"/>
    <dgm:cxn modelId="{881A5405-4CE5-4C9F-81A5-6410D8DA53DF}" type="presParOf" srcId="{5F13377E-F60E-412A-A7CF-1536ED46948D}" destId="{220B701E-0925-4D67-82EF-0406CA1D0174}" srcOrd="0" destOrd="0" presId="urn:microsoft.com/office/officeart/2005/8/layout/bList2"/>
    <dgm:cxn modelId="{CBECDCAF-1ACA-4E4C-8B9D-BBD0FE32FD96}" type="presParOf" srcId="{5F13377E-F60E-412A-A7CF-1536ED46948D}" destId="{D5EE5C07-8836-4A53-B6B5-7EC7B97D68C9}" srcOrd="1" destOrd="0" presId="urn:microsoft.com/office/officeart/2005/8/layout/bList2"/>
    <dgm:cxn modelId="{A6E2F17B-6D2B-406C-AE98-214C88B4F935}" type="presParOf" srcId="{5F13377E-F60E-412A-A7CF-1536ED46948D}" destId="{90B99FBC-2851-43EB-AFE2-B462EC067BAF}" srcOrd="2" destOrd="0" presId="urn:microsoft.com/office/officeart/2005/8/layout/bList2"/>
    <dgm:cxn modelId="{27FF17AF-49DC-43F1-BF07-83063D0CB678}" type="presParOf" srcId="{5F13377E-F60E-412A-A7CF-1536ED46948D}" destId="{99490D9F-9683-4334-A737-715999564094}" srcOrd="3" destOrd="0" presId="urn:microsoft.com/office/officeart/2005/8/layout/bList2"/>
    <dgm:cxn modelId="{62A98AD7-C6D0-443B-A2E5-25C8A5C7337F}" type="presParOf" srcId="{38BD25CA-2B98-4AA6-A12C-507618D067B9}" destId="{7D42367C-3B67-46B6-B2ED-0AB48F66EC33}" srcOrd="1" destOrd="0" presId="urn:microsoft.com/office/officeart/2005/8/layout/bList2"/>
    <dgm:cxn modelId="{9AC2146E-8CCE-404A-A5D2-341755BE83CE}" type="presParOf" srcId="{38BD25CA-2B98-4AA6-A12C-507618D067B9}" destId="{B228BF38-E18D-4352-8C4C-695482494467}" srcOrd="2" destOrd="0" presId="urn:microsoft.com/office/officeart/2005/8/layout/bList2"/>
    <dgm:cxn modelId="{B2DD4B79-14CD-4750-ACFC-A6BAC8A21C93}" type="presParOf" srcId="{B228BF38-E18D-4352-8C4C-695482494467}" destId="{FD142184-C8D3-442F-BCBA-1E681CA1A9F3}" srcOrd="0" destOrd="0" presId="urn:microsoft.com/office/officeart/2005/8/layout/bList2"/>
    <dgm:cxn modelId="{4E68DD5A-B9D3-4D1A-B75B-E165AC2873BB}" type="presParOf" srcId="{B228BF38-E18D-4352-8C4C-695482494467}" destId="{434AB14E-DA52-4B71-B253-726B1C07A915}" srcOrd="1" destOrd="0" presId="urn:microsoft.com/office/officeart/2005/8/layout/bList2"/>
    <dgm:cxn modelId="{8426419D-162E-4C8E-9F8A-438A26845056}" type="presParOf" srcId="{B228BF38-E18D-4352-8C4C-695482494467}" destId="{786432E4-5329-4707-9E05-9A3756232C58}" srcOrd="2" destOrd="0" presId="urn:microsoft.com/office/officeart/2005/8/layout/bList2"/>
    <dgm:cxn modelId="{1C9A0014-BAC6-4E3C-BD69-E168D0510D7C}" type="presParOf" srcId="{B228BF38-E18D-4352-8C4C-695482494467}" destId="{81EA4D81-3E67-4526-8C55-818520EA44B0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41B300-0B8D-4F94-BB92-925EB88870E8}" type="doc">
      <dgm:prSet loTypeId="urn:microsoft.com/office/officeart/2005/8/layout/hList6" loCatId="list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815180FD-CE16-4226-B19A-2D9CDB410360}">
      <dgm:prSet phldrT="[Text]"/>
      <dgm:spPr/>
      <dgm:t>
        <a:bodyPr/>
        <a:lstStyle/>
        <a:p>
          <a:r>
            <a:rPr lang="en-US" b="1" dirty="0" smtClean="0"/>
            <a:t>Interactions</a:t>
          </a:r>
          <a:endParaRPr lang="en-US" b="1" dirty="0"/>
        </a:p>
      </dgm:t>
    </dgm:pt>
    <dgm:pt modelId="{AA8629AB-6D87-4F0A-869F-BDF166F77B20}" type="parTrans" cxnId="{063DCEB0-9E1D-42D3-933E-2CB77572E5D1}">
      <dgm:prSet/>
      <dgm:spPr/>
      <dgm:t>
        <a:bodyPr/>
        <a:lstStyle/>
        <a:p>
          <a:endParaRPr lang="en-US"/>
        </a:p>
      </dgm:t>
    </dgm:pt>
    <dgm:pt modelId="{83834555-9A85-4BBE-AAD9-F8B511F3F8ED}" type="sibTrans" cxnId="{063DCEB0-9E1D-42D3-933E-2CB77572E5D1}">
      <dgm:prSet/>
      <dgm:spPr/>
      <dgm:t>
        <a:bodyPr/>
        <a:lstStyle/>
        <a:p>
          <a:endParaRPr lang="en-US"/>
        </a:p>
      </dgm:t>
    </dgm:pt>
    <dgm:pt modelId="{9D1E5BD3-CE5A-4C77-A8CD-B9CA4AEC9E0B}">
      <dgm:prSet/>
      <dgm:spPr/>
      <dgm:t>
        <a:bodyPr/>
        <a:lstStyle/>
        <a:p>
          <a:r>
            <a:rPr lang="en-US" b="1" dirty="0" smtClean="0"/>
            <a:t>Effects</a:t>
          </a:r>
          <a:endParaRPr lang="en-US" b="1" dirty="0" smtClean="0"/>
        </a:p>
      </dgm:t>
    </dgm:pt>
    <dgm:pt modelId="{8917CA1F-17FF-421A-942F-2C96400EDE98}" type="parTrans" cxnId="{6A2F1853-EC72-424F-9ABE-955E84CA33FB}">
      <dgm:prSet/>
      <dgm:spPr/>
      <dgm:t>
        <a:bodyPr/>
        <a:lstStyle/>
        <a:p>
          <a:endParaRPr lang="en-US"/>
        </a:p>
      </dgm:t>
    </dgm:pt>
    <dgm:pt modelId="{65FFE2E9-F740-4727-B1E6-247C63E6229D}" type="sibTrans" cxnId="{6A2F1853-EC72-424F-9ABE-955E84CA33FB}">
      <dgm:prSet/>
      <dgm:spPr/>
      <dgm:t>
        <a:bodyPr/>
        <a:lstStyle/>
        <a:p>
          <a:endParaRPr lang="en-US"/>
        </a:p>
      </dgm:t>
    </dgm:pt>
    <dgm:pt modelId="{4974672A-F466-49C0-BD9B-91C74BDCE976}">
      <dgm:prSet phldrT="[Text]"/>
      <dgm:spPr/>
      <dgm:t>
        <a:bodyPr/>
        <a:lstStyle/>
        <a:p>
          <a:r>
            <a:rPr lang="en-US" dirty="0" smtClean="0"/>
            <a:t>drag and drop,</a:t>
          </a:r>
          <a:endParaRPr lang="en-US" dirty="0"/>
        </a:p>
      </dgm:t>
    </dgm:pt>
    <dgm:pt modelId="{F79C35B8-B691-4A73-9E7E-5A3FA08B5860}" type="parTrans" cxnId="{14584893-7DF6-41AF-A63A-46F7ABEA0A4B}">
      <dgm:prSet/>
      <dgm:spPr/>
      <dgm:t>
        <a:bodyPr/>
        <a:lstStyle/>
        <a:p>
          <a:endParaRPr lang="en-US"/>
        </a:p>
      </dgm:t>
    </dgm:pt>
    <dgm:pt modelId="{AF9E5988-A2A2-40BE-8526-A09B8B728766}" type="sibTrans" cxnId="{14584893-7DF6-41AF-A63A-46F7ABEA0A4B}">
      <dgm:prSet/>
      <dgm:spPr/>
      <dgm:t>
        <a:bodyPr/>
        <a:lstStyle/>
        <a:p>
          <a:endParaRPr lang="en-US"/>
        </a:p>
      </dgm:t>
    </dgm:pt>
    <dgm:pt modelId="{9834EAF2-2DB9-44CD-8BD5-DC9B4846F1E9}">
      <dgm:prSet phldrT="[Text]"/>
      <dgm:spPr/>
      <dgm:t>
        <a:bodyPr/>
        <a:lstStyle/>
        <a:p>
          <a:r>
            <a:rPr lang="en-US" dirty="0" smtClean="0"/>
            <a:t>sorting, …</a:t>
          </a:r>
          <a:endParaRPr lang="en-US" dirty="0"/>
        </a:p>
      </dgm:t>
    </dgm:pt>
    <dgm:pt modelId="{96C375AF-2676-4F92-9393-7F3856B085DA}" type="parTrans" cxnId="{1E87783A-963E-4416-BD4C-2044586F9D1C}">
      <dgm:prSet/>
      <dgm:spPr/>
      <dgm:t>
        <a:bodyPr/>
        <a:lstStyle/>
        <a:p>
          <a:endParaRPr lang="en-US"/>
        </a:p>
      </dgm:t>
    </dgm:pt>
    <dgm:pt modelId="{F56F0AD3-EECC-4F4E-A948-7E13C37FEBE2}" type="sibTrans" cxnId="{1E87783A-963E-4416-BD4C-2044586F9D1C}">
      <dgm:prSet/>
      <dgm:spPr/>
      <dgm:t>
        <a:bodyPr/>
        <a:lstStyle/>
        <a:p>
          <a:endParaRPr lang="en-US"/>
        </a:p>
      </dgm:t>
    </dgm:pt>
    <dgm:pt modelId="{5336C1B3-61FE-4712-BA86-2A7F634CA946}">
      <dgm:prSet/>
      <dgm:spPr/>
      <dgm:t>
        <a:bodyPr/>
        <a:lstStyle/>
        <a:p>
          <a:r>
            <a:rPr lang="en-US" dirty="0" smtClean="0"/>
            <a:t>hide,</a:t>
          </a:r>
          <a:endParaRPr lang="en-US" dirty="0" smtClean="0"/>
        </a:p>
      </dgm:t>
    </dgm:pt>
    <dgm:pt modelId="{DBE7E788-8AA9-4205-840D-8F6A546AAC08}" type="parTrans" cxnId="{269BC427-B9CA-409E-BDD0-70E337D54CE0}">
      <dgm:prSet/>
      <dgm:spPr/>
      <dgm:t>
        <a:bodyPr/>
        <a:lstStyle/>
        <a:p>
          <a:endParaRPr lang="en-US"/>
        </a:p>
      </dgm:t>
    </dgm:pt>
    <dgm:pt modelId="{89EC209F-64CB-490F-9D98-A560EB6DD3FE}" type="sibTrans" cxnId="{269BC427-B9CA-409E-BDD0-70E337D54CE0}">
      <dgm:prSet/>
      <dgm:spPr/>
      <dgm:t>
        <a:bodyPr/>
        <a:lstStyle/>
        <a:p>
          <a:endParaRPr lang="en-US"/>
        </a:p>
      </dgm:t>
    </dgm:pt>
    <dgm:pt modelId="{6D49AE70-0E9C-4D11-B59E-4059AE95348A}">
      <dgm:prSet/>
      <dgm:spPr/>
      <dgm:t>
        <a:bodyPr/>
        <a:lstStyle/>
        <a:p>
          <a:r>
            <a:rPr lang="en-US" dirty="0" smtClean="0"/>
            <a:t>show,</a:t>
          </a:r>
          <a:endParaRPr lang="en-US" dirty="0" smtClean="0"/>
        </a:p>
      </dgm:t>
    </dgm:pt>
    <dgm:pt modelId="{A3253B20-6506-45A4-8395-F9DD4F9AF33C}" type="parTrans" cxnId="{CCDD6707-9463-45D3-AE92-1C7A6A283E61}">
      <dgm:prSet/>
      <dgm:spPr/>
      <dgm:t>
        <a:bodyPr/>
        <a:lstStyle/>
        <a:p>
          <a:endParaRPr lang="en-US"/>
        </a:p>
      </dgm:t>
    </dgm:pt>
    <dgm:pt modelId="{D3FE20BF-2AFC-44C4-B254-82E7A5B778F4}" type="sibTrans" cxnId="{CCDD6707-9463-45D3-AE92-1C7A6A283E61}">
      <dgm:prSet/>
      <dgm:spPr/>
      <dgm:t>
        <a:bodyPr/>
        <a:lstStyle/>
        <a:p>
          <a:endParaRPr lang="en-US"/>
        </a:p>
      </dgm:t>
    </dgm:pt>
    <dgm:pt modelId="{A2C9BBA7-8867-483F-AD9D-916A1EE3016D}">
      <dgm:prSet/>
      <dgm:spPr/>
      <dgm:t>
        <a:bodyPr/>
        <a:lstStyle/>
        <a:p>
          <a:r>
            <a:rPr lang="en-US" dirty="0" smtClean="0"/>
            <a:t>toggle, …</a:t>
          </a:r>
          <a:endParaRPr lang="en-US" dirty="0" smtClean="0"/>
        </a:p>
      </dgm:t>
    </dgm:pt>
    <dgm:pt modelId="{E89784E0-F555-465C-A579-74E85B704833}" type="parTrans" cxnId="{F3E08A30-92E6-4777-B172-612E1B4F9CC8}">
      <dgm:prSet/>
      <dgm:spPr/>
      <dgm:t>
        <a:bodyPr/>
        <a:lstStyle/>
        <a:p>
          <a:endParaRPr lang="en-US"/>
        </a:p>
      </dgm:t>
    </dgm:pt>
    <dgm:pt modelId="{5CBF812D-34A6-4AA1-A451-F7D708323945}" type="sibTrans" cxnId="{F3E08A30-92E6-4777-B172-612E1B4F9CC8}">
      <dgm:prSet/>
      <dgm:spPr/>
      <dgm:t>
        <a:bodyPr/>
        <a:lstStyle/>
        <a:p>
          <a:endParaRPr lang="en-US"/>
        </a:p>
      </dgm:t>
    </dgm:pt>
    <dgm:pt modelId="{32E40E0D-BE9C-4F18-9F58-517E5E08F1E2}">
      <dgm:prSet/>
      <dgm:spPr>
        <a:ln>
          <a:noFill/>
        </a:ln>
      </dgm:spPr>
      <dgm:t>
        <a:bodyPr/>
        <a:lstStyle/>
        <a:p>
          <a:r>
            <a:rPr lang="en-US" b="1" dirty="0" smtClean="0"/>
            <a:t>Widgets</a:t>
          </a:r>
          <a:endParaRPr lang="en-US" b="1" dirty="0" smtClean="0"/>
        </a:p>
      </dgm:t>
    </dgm:pt>
    <dgm:pt modelId="{23DDE411-16CF-439C-9EFA-E739868768A4}" type="parTrans" cxnId="{52712A0D-4BFB-4116-A4FC-9910924FFD65}">
      <dgm:prSet/>
      <dgm:spPr/>
      <dgm:t>
        <a:bodyPr/>
        <a:lstStyle/>
        <a:p>
          <a:endParaRPr lang="en-US"/>
        </a:p>
      </dgm:t>
    </dgm:pt>
    <dgm:pt modelId="{16F26744-4900-46E3-B5C2-19CFEDB626AA}" type="sibTrans" cxnId="{52712A0D-4BFB-4116-A4FC-9910924FFD65}">
      <dgm:prSet/>
      <dgm:spPr/>
      <dgm:t>
        <a:bodyPr/>
        <a:lstStyle/>
        <a:p>
          <a:endParaRPr lang="en-US"/>
        </a:p>
      </dgm:t>
    </dgm:pt>
    <dgm:pt modelId="{2D824AEB-BD36-4DFF-9A70-1F2017AE7894}">
      <dgm:prSet/>
      <dgm:spPr>
        <a:ln>
          <a:noFill/>
        </a:ln>
      </dgm:spPr>
      <dgm:t>
        <a:bodyPr/>
        <a:lstStyle/>
        <a:p>
          <a:r>
            <a:rPr lang="en-US" dirty="0" err="1" smtClean="0"/>
            <a:t>datepicker</a:t>
          </a:r>
          <a:r>
            <a:rPr lang="en-US" dirty="0" smtClean="0"/>
            <a:t>,</a:t>
          </a:r>
          <a:endParaRPr lang="en-US" dirty="0" smtClean="0"/>
        </a:p>
      </dgm:t>
    </dgm:pt>
    <dgm:pt modelId="{C82FEA23-E430-4598-B2DD-8A11047859D0}" type="parTrans" cxnId="{91F4EF01-E264-4A56-BE94-AECE7B9DDA92}">
      <dgm:prSet/>
      <dgm:spPr/>
      <dgm:t>
        <a:bodyPr/>
        <a:lstStyle/>
        <a:p>
          <a:endParaRPr lang="en-US"/>
        </a:p>
      </dgm:t>
    </dgm:pt>
    <dgm:pt modelId="{1BD83E69-6B9A-4FE7-A519-1E2CAC73C3D4}" type="sibTrans" cxnId="{91F4EF01-E264-4A56-BE94-AECE7B9DDA92}">
      <dgm:prSet/>
      <dgm:spPr/>
      <dgm:t>
        <a:bodyPr/>
        <a:lstStyle/>
        <a:p>
          <a:endParaRPr lang="en-US"/>
        </a:p>
      </dgm:t>
    </dgm:pt>
    <dgm:pt modelId="{21023629-44F3-48DE-A815-C06A8CF84306}">
      <dgm:prSet/>
      <dgm:spPr>
        <a:ln>
          <a:noFill/>
        </a:ln>
      </dgm:spPr>
      <dgm:t>
        <a:bodyPr/>
        <a:lstStyle/>
        <a:p>
          <a:r>
            <a:rPr lang="en-US" dirty="0" smtClean="0"/>
            <a:t>menu,</a:t>
          </a:r>
          <a:endParaRPr lang="en-US" dirty="0" smtClean="0"/>
        </a:p>
      </dgm:t>
    </dgm:pt>
    <dgm:pt modelId="{31F225BD-E68A-44E8-9FDD-1F70D4FE7F3D}" type="parTrans" cxnId="{71E8218E-D734-488D-834C-B11897BDC742}">
      <dgm:prSet/>
      <dgm:spPr/>
      <dgm:t>
        <a:bodyPr/>
        <a:lstStyle/>
        <a:p>
          <a:endParaRPr lang="en-US"/>
        </a:p>
      </dgm:t>
    </dgm:pt>
    <dgm:pt modelId="{22B1EACD-860E-4A03-9D99-8C4AA3D6F538}" type="sibTrans" cxnId="{71E8218E-D734-488D-834C-B11897BDC742}">
      <dgm:prSet/>
      <dgm:spPr/>
      <dgm:t>
        <a:bodyPr/>
        <a:lstStyle/>
        <a:p>
          <a:endParaRPr lang="en-US"/>
        </a:p>
      </dgm:t>
    </dgm:pt>
    <dgm:pt modelId="{E6BE2987-9EB4-4375-A8E4-A42CE9178005}">
      <dgm:prSet/>
      <dgm:spPr>
        <a:ln>
          <a:noFill/>
        </a:ln>
      </dgm:spPr>
      <dgm:t>
        <a:bodyPr/>
        <a:lstStyle/>
        <a:p>
          <a:r>
            <a:rPr lang="en-US" dirty="0" smtClean="0"/>
            <a:t>tabs, …</a:t>
          </a:r>
          <a:endParaRPr lang="en-US" dirty="0" smtClean="0"/>
        </a:p>
      </dgm:t>
    </dgm:pt>
    <dgm:pt modelId="{D7B68AA6-2501-45BE-AC2F-FD7C9766C671}" type="parTrans" cxnId="{5AA3A25C-04DE-48B3-9769-1870318CCE26}">
      <dgm:prSet/>
      <dgm:spPr/>
      <dgm:t>
        <a:bodyPr/>
        <a:lstStyle/>
        <a:p>
          <a:endParaRPr lang="en-US"/>
        </a:p>
      </dgm:t>
    </dgm:pt>
    <dgm:pt modelId="{94D5BE05-C956-4934-BA81-63EEE3813F9E}" type="sibTrans" cxnId="{5AA3A25C-04DE-48B3-9769-1870318CCE26}">
      <dgm:prSet/>
      <dgm:spPr/>
      <dgm:t>
        <a:bodyPr/>
        <a:lstStyle/>
        <a:p>
          <a:endParaRPr lang="en-US"/>
        </a:p>
      </dgm:t>
    </dgm:pt>
    <dgm:pt modelId="{7722650B-1063-4676-AC26-52B8BBDDD3ED}" type="pres">
      <dgm:prSet presAssocID="{9041B300-0B8D-4F94-BB92-925EB88870E8}" presName="Name0" presStyleCnt="0">
        <dgm:presLayoutVars>
          <dgm:dir/>
          <dgm:resizeHandles val="exact"/>
        </dgm:presLayoutVars>
      </dgm:prSet>
      <dgm:spPr/>
    </dgm:pt>
    <dgm:pt modelId="{C1027548-24A5-4A68-89EB-4F65392190ED}" type="pres">
      <dgm:prSet presAssocID="{815180FD-CE16-4226-B19A-2D9CDB41036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816C5A-85F2-4AB2-95F3-C5856860341D}" type="pres">
      <dgm:prSet presAssocID="{83834555-9A85-4BBE-AAD9-F8B511F3F8ED}" presName="sibTrans" presStyleCnt="0"/>
      <dgm:spPr/>
    </dgm:pt>
    <dgm:pt modelId="{84B2CB53-C370-49A1-89AD-404D260F7889}" type="pres">
      <dgm:prSet presAssocID="{9D1E5BD3-CE5A-4C77-A8CD-B9CA4AEC9E0B}" presName="node" presStyleLbl="node1" presStyleIdx="1" presStyleCnt="3">
        <dgm:presLayoutVars>
          <dgm:bulletEnabled val="1"/>
        </dgm:presLayoutVars>
      </dgm:prSet>
      <dgm:spPr/>
    </dgm:pt>
    <dgm:pt modelId="{64572A82-A709-4A9F-80A1-5CBF944E7C01}" type="pres">
      <dgm:prSet presAssocID="{65FFE2E9-F740-4727-B1E6-247C63E6229D}" presName="sibTrans" presStyleCnt="0"/>
      <dgm:spPr/>
    </dgm:pt>
    <dgm:pt modelId="{8485EFE6-B91B-4E0A-AA10-2A8649753B6A}" type="pres">
      <dgm:prSet presAssocID="{32E40E0D-BE9C-4F18-9F58-517E5E08F1E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98963C3-E8BE-4801-BA89-75F9EDE4B885}" type="presOf" srcId="{4974672A-F466-49C0-BD9B-91C74BDCE976}" destId="{C1027548-24A5-4A68-89EB-4F65392190ED}" srcOrd="0" destOrd="1" presId="urn:microsoft.com/office/officeart/2005/8/layout/hList6"/>
    <dgm:cxn modelId="{B7D88650-A64A-4DEA-9BE4-91B1CF34FC22}" type="presOf" srcId="{32E40E0D-BE9C-4F18-9F58-517E5E08F1E2}" destId="{8485EFE6-B91B-4E0A-AA10-2A8649753B6A}" srcOrd="0" destOrd="0" presId="urn:microsoft.com/office/officeart/2005/8/layout/hList6"/>
    <dgm:cxn modelId="{71E8218E-D734-488D-834C-B11897BDC742}" srcId="{32E40E0D-BE9C-4F18-9F58-517E5E08F1E2}" destId="{21023629-44F3-48DE-A815-C06A8CF84306}" srcOrd="1" destOrd="0" parTransId="{31F225BD-E68A-44E8-9FDD-1F70D4FE7F3D}" sibTransId="{22B1EACD-860E-4A03-9D99-8C4AA3D6F538}"/>
    <dgm:cxn modelId="{2AB042A9-78B2-413F-A962-57ACDA3A48A2}" type="presOf" srcId="{9D1E5BD3-CE5A-4C77-A8CD-B9CA4AEC9E0B}" destId="{84B2CB53-C370-49A1-89AD-404D260F7889}" srcOrd="0" destOrd="0" presId="urn:microsoft.com/office/officeart/2005/8/layout/hList6"/>
    <dgm:cxn modelId="{91F4EF01-E264-4A56-BE94-AECE7B9DDA92}" srcId="{32E40E0D-BE9C-4F18-9F58-517E5E08F1E2}" destId="{2D824AEB-BD36-4DFF-9A70-1F2017AE7894}" srcOrd="0" destOrd="0" parTransId="{C82FEA23-E430-4598-B2DD-8A11047859D0}" sibTransId="{1BD83E69-6B9A-4FE7-A519-1E2CAC73C3D4}"/>
    <dgm:cxn modelId="{52712A0D-4BFB-4116-A4FC-9910924FFD65}" srcId="{9041B300-0B8D-4F94-BB92-925EB88870E8}" destId="{32E40E0D-BE9C-4F18-9F58-517E5E08F1E2}" srcOrd="2" destOrd="0" parTransId="{23DDE411-16CF-439C-9EFA-E739868768A4}" sibTransId="{16F26744-4900-46E3-B5C2-19CFEDB626AA}"/>
    <dgm:cxn modelId="{063DCEB0-9E1D-42D3-933E-2CB77572E5D1}" srcId="{9041B300-0B8D-4F94-BB92-925EB88870E8}" destId="{815180FD-CE16-4226-B19A-2D9CDB410360}" srcOrd="0" destOrd="0" parTransId="{AA8629AB-6D87-4F0A-869F-BDF166F77B20}" sibTransId="{83834555-9A85-4BBE-AAD9-F8B511F3F8ED}"/>
    <dgm:cxn modelId="{14584893-7DF6-41AF-A63A-46F7ABEA0A4B}" srcId="{815180FD-CE16-4226-B19A-2D9CDB410360}" destId="{4974672A-F466-49C0-BD9B-91C74BDCE976}" srcOrd="0" destOrd="0" parTransId="{F79C35B8-B691-4A73-9E7E-5A3FA08B5860}" sibTransId="{AF9E5988-A2A2-40BE-8526-A09B8B728766}"/>
    <dgm:cxn modelId="{6A2F1853-EC72-424F-9ABE-955E84CA33FB}" srcId="{9041B300-0B8D-4F94-BB92-925EB88870E8}" destId="{9D1E5BD3-CE5A-4C77-A8CD-B9CA4AEC9E0B}" srcOrd="1" destOrd="0" parTransId="{8917CA1F-17FF-421A-942F-2C96400EDE98}" sibTransId="{65FFE2E9-F740-4727-B1E6-247C63E6229D}"/>
    <dgm:cxn modelId="{269BC427-B9CA-409E-BDD0-70E337D54CE0}" srcId="{9D1E5BD3-CE5A-4C77-A8CD-B9CA4AEC9E0B}" destId="{5336C1B3-61FE-4712-BA86-2A7F634CA946}" srcOrd="0" destOrd="0" parTransId="{DBE7E788-8AA9-4205-840D-8F6A546AAC08}" sibTransId="{89EC209F-64CB-490F-9D98-A560EB6DD3FE}"/>
    <dgm:cxn modelId="{1E87783A-963E-4416-BD4C-2044586F9D1C}" srcId="{815180FD-CE16-4226-B19A-2D9CDB410360}" destId="{9834EAF2-2DB9-44CD-8BD5-DC9B4846F1E9}" srcOrd="1" destOrd="0" parTransId="{96C375AF-2676-4F92-9393-7F3856B085DA}" sibTransId="{F56F0AD3-EECC-4F4E-A948-7E13C37FEBE2}"/>
    <dgm:cxn modelId="{046A14FD-4957-4935-AD3B-5DAD834EF042}" type="presOf" srcId="{9834EAF2-2DB9-44CD-8BD5-DC9B4846F1E9}" destId="{C1027548-24A5-4A68-89EB-4F65392190ED}" srcOrd="0" destOrd="2" presId="urn:microsoft.com/office/officeart/2005/8/layout/hList6"/>
    <dgm:cxn modelId="{AD68DF1B-46C6-4353-B019-FA5474C3E022}" type="presOf" srcId="{815180FD-CE16-4226-B19A-2D9CDB410360}" destId="{C1027548-24A5-4A68-89EB-4F65392190ED}" srcOrd="0" destOrd="0" presId="urn:microsoft.com/office/officeart/2005/8/layout/hList6"/>
    <dgm:cxn modelId="{7D6A2A77-1BFD-48D7-AE9C-ABC0B0C75B3D}" type="presOf" srcId="{21023629-44F3-48DE-A815-C06A8CF84306}" destId="{8485EFE6-B91B-4E0A-AA10-2A8649753B6A}" srcOrd="0" destOrd="2" presId="urn:microsoft.com/office/officeart/2005/8/layout/hList6"/>
    <dgm:cxn modelId="{730D1462-5629-44B7-ABEC-277BC2889BD6}" type="presOf" srcId="{2D824AEB-BD36-4DFF-9A70-1F2017AE7894}" destId="{8485EFE6-B91B-4E0A-AA10-2A8649753B6A}" srcOrd="0" destOrd="1" presId="urn:microsoft.com/office/officeart/2005/8/layout/hList6"/>
    <dgm:cxn modelId="{F3E08A30-92E6-4777-B172-612E1B4F9CC8}" srcId="{9D1E5BD3-CE5A-4C77-A8CD-B9CA4AEC9E0B}" destId="{A2C9BBA7-8867-483F-AD9D-916A1EE3016D}" srcOrd="2" destOrd="0" parTransId="{E89784E0-F555-465C-A579-74E85B704833}" sibTransId="{5CBF812D-34A6-4AA1-A451-F7D708323945}"/>
    <dgm:cxn modelId="{A9E4FCC9-6DA9-4024-97B9-06AFB7F81D7C}" type="presOf" srcId="{5336C1B3-61FE-4712-BA86-2A7F634CA946}" destId="{84B2CB53-C370-49A1-89AD-404D260F7889}" srcOrd="0" destOrd="1" presId="urn:microsoft.com/office/officeart/2005/8/layout/hList6"/>
    <dgm:cxn modelId="{CCDD6707-9463-45D3-AE92-1C7A6A283E61}" srcId="{9D1E5BD3-CE5A-4C77-A8CD-B9CA4AEC9E0B}" destId="{6D49AE70-0E9C-4D11-B59E-4059AE95348A}" srcOrd="1" destOrd="0" parTransId="{A3253B20-6506-45A4-8395-F9DD4F9AF33C}" sibTransId="{D3FE20BF-2AFC-44C4-B254-82E7A5B778F4}"/>
    <dgm:cxn modelId="{899CC27A-7335-48B3-A6BA-06D83748C41C}" type="presOf" srcId="{9041B300-0B8D-4F94-BB92-925EB88870E8}" destId="{7722650B-1063-4676-AC26-52B8BBDDD3ED}" srcOrd="0" destOrd="0" presId="urn:microsoft.com/office/officeart/2005/8/layout/hList6"/>
    <dgm:cxn modelId="{519771B4-22F4-4358-91B7-02861F23B1D6}" type="presOf" srcId="{E6BE2987-9EB4-4375-A8E4-A42CE9178005}" destId="{8485EFE6-B91B-4E0A-AA10-2A8649753B6A}" srcOrd="0" destOrd="3" presId="urn:microsoft.com/office/officeart/2005/8/layout/hList6"/>
    <dgm:cxn modelId="{5AA3A25C-04DE-48B3-9769-1870318CCE26}" srcId="{32E40E0D-BE9C-4F18-9F58-517E5E08F1E2}" destId="{E6BE2987-9EB4-4375-A8E4-A42CE9178005}" srcOrd="2" destOrd="0" parTransId="{D7B68AA6-2501-45BE-AC2F-FD7C9766C671}" sibTransId="{94D5BE05-C956-4934-BA81-63EEE3813F9E}"/>
    <dgm:cxn modelId="{7F4F0EC1-DABD-4E76-9856-4047965138D0}" type="presOf" srcId="{6D49AE70-0E9C-4D11-B59E-4059AE95348A}" destId="{84B2CB53-C370-49A1-89AD-404D260F7889}" srcOrd="0" destOrd="2" presId="urn:microsoft.com/office/officeart/2005/8/layout/hList6"/>
    <dgm:cxn modelId="{45635840-F1B8-4CCF-AC5D-B113AD46C443}" type="presOf" srcId="{A2C9BBA7-8867-483F-AD9D-916A1EE3016D}" destId="{84B2CB53-C370-49A1-89AD-404D260F7889}" srcOrd="0" destOrd="3" presId="urn:microsoft.com/office/officeart/2005/8/layout/hList6"/>
    <dgm:cxn modelId="{1BA9FB91-64E8-4D23-95B4-BB72BFE0B40F}" type="presParOf" srcId="{7722650B-1063-4676-AC26-52B8BBDDD3ED}" destId="{C1027548-24A5-4A68-89EB-4F65392190ED}" srcOrd="0" destOrd="0" presId="urn:microsoft.com/office/officeart/2005/8/layout/hList6"/>
    <dgm:cxn modelId="{A31CC635-1CD5-4C46-A6F4-9A0AE45BD215}" type="presParOf" srcId="{7722650B-1063-4676-AC26-52B8BBDDD3ED}" destId="{8C816C5A-85F2-4AB2-95F3-C5856860341D}" srcOrd="1" destOrd="0" presId="urn:microsoft.com/office/officeart/2005/8/layout/hList6"/>
    <dgm:cxn modelId="{92A8CA97-9BDE-4507-AE4E-54C7ABDFBE99}" type="presParOf" srcId="{7722650B-1063-4676-AC26-52B8BBDDD3ED}" destId="{84B2CB53-C370-49A1-89AD-404D260F7889}" srcOrd="2" destOrd="0" presId="urn:microsoft.com/office/officeart/2005/8/layout/hList6"/>
    <dgm:cxn modelId="{7CF0E7D7-0496-4D18-868C-B46979A1CB5F}" type="presParOf" srcId="{7722650B-1063-4676-AC26-52B8BBDDD3ED}" destId="{64572A82-A709-4A9F-80A1-5CBF944E7C01}" srcOrd="3" destOrd="0" presId="urn:microsoft.com/office/officeart/2005/8/layout/hList6"/>
    <dgm:cxn modelId="{948FE56C-68CD-4594-870C-A48A8EEC4FDB}" type="presParOf" srcId="{7722650B-1063-4676-AC26-52B8BBDDD3ED}" destId="{8485EFE6-B91B-4E0A-AA10-2A8649753B6A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CFC326A-2556-4227-A599-A9B20A7163E5}">
      <dsp:nvSpPr>
        <dsp:cNvPr id="0" name=""/>
        <dsp:cNvSpPr/>
      </dsp:nvSpPr>
      <dsp:spPr>
        <a:xfrm>
          <a:off x="0" y="404195"/>
          <a:ext cx="8127999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4A8E90-662C-4BBE-8AB9-902DB3D0EF44}">
      <dsp:nvSpPr>
        <dsp:cNvPr id="0" name=""/>
        <dsp:cNvSpPr/>
      </dsp:nvSpPr>
      <dsp:spPr>
        <a:xfrm>
          <a:off x="406400" y="35195"/>
          <a:ext cx="5689600" cy="7380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err="1" smtClean="0"/>
            <a:t>akka</a:t>
          </a:r>
          <a:endParaRPr lang="de-DE" sz="2500" kern="1200" dirty="0"/>
        </a:p>
      </dsp:txBody>
      <dsp:txXfrm>
        <a:off x="406400" y="35195"/>
        <a:ext cx="5689600" cy="738000"/>
      </dsp:txXfrm>
    </dsp:sp>
    <dsp:sp modelId="{9C051AE7-DD25-4A6A-BFE7-C355600538AC}">
      <dsp:nvSpPr>
        <dsp:cNvPr id="0" name=""/>
        <dsp:cNvSpPr/>
      </dsp:nvSpPr>
      <dsp:spPr>
        <a:xfrm>
          <a:off x="0" y="1538195"/>
          <a:ext cx="8127999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F3729E-C11A-4766-A881-4529E23B1001}">
      <dsp:nvSpPr>
        <dsp:cNvPr id="0" name=""/>
        <dsp:cNvSpPr/>
      </dsp:nvSpPr>
      <dsp:spPr>
        <a:xfrm>
          <a:off x="406400" y="1169195"/>
          <a:ext cx="5689600" cy="7380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err="1" smtClean="0"/>
            <a:t>jQuery</a:t>
          </a:r>
          <a:r>
            <a:rPr lang="de-DE" sz="2500" kern="1200" dirty="0" smtClean="0"/>
            <a:t> UI</a:t>
          </a:r>
          <a:endParaRPr lang="de-DE" sz="2500" kern="1200" dirty="0"/>
        </a:p>
      </dsp:txBody>
      <dsp:txXfrm>
        <a:off x="406400" y="1169195"/>
        <a:ext cx="5689600" cy="738000"/>
      </dsp:txXfrm>
    </dsp:sp>
    <dsp:sp modelId="{735A8C58-0DC1-4280-BDEC-F663CF6FEF0E}">
      <dsp:nvSpPr>
        <dsp:cNvPr id="0" name=""/>
        <dsp:cNvSpPr/>
      </dsp:nvSpPr>
      <dsp:spPr>
        <a:xfrm>
          <a:off x="0" y="2672195"/>
          <a:ext cx="8127999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784DC4-A425-498B-B2D6-A73FB92C7884}">
      <dsp:nvSpPr>
        <dsp:cNvPr id="0" name=""/>
        <dsp:cNvSpPr/>
      </dsp:nvSpPr>
      <dsp:spPr>
        <a:xfrm>
          <a:off x="406400" y="2303195"/>
          <a:ext cx="5689600" cy="7380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err="1" smtClean="0"/>
            <a:t>mongoDB</a:t>
          </a:r>
          <a:endParaRPr lang="de-DE" sz="2500" kern="1200" dirty="0" smtClean="0"/>
        </a:p>
      </dsp:txBody>
      <dsp:txXfrm>
        <a:off x="406400" y="2303195"/>
        <a:ext cx="5689600" cy="738000"/>
      </dsp:txXfrm>
    </dsp:sp>
    <dsp:sp modelId="{80D7FC27-3CFE-475D-83C2-A5B85FA4C973}">
      <dsp:nvSpPr>
        <dsp:cNvPr id="0" name=""/>
        <dsp:cNvSpPr/>
      </dsp:nvSpPr>
      <dsp:spPr>
        <a:xfrm>
          <a:off x="0" y="3806195"/>
          <a:ext cx="8127999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A0A488-D531-453D-905D-362FF5F97E20}">
      <dsp:nvSpPr>
        <dsp:cNvPr id="0" name=""/>
        <dsp:cNvSpPr/>
      </dsp:nvSpPr>
      <dsp:spPr>
        <a:xfrm>
          <a:off x="406400" y="3437195"/>
          <a:ext cx="5689600" cy="7380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Live </a:t>
          </a:r>
          <a:r>
            <a:rPr lang="de-DE" sz="2500" kern="1200" dirty="0" err="1" smtClean="0"/>
            <a:t>demo</a:t>
          </a:r>
          <a:endParaRPr lang="de-DE" sz="2500" kern="1200" dirty="0"/>
        </a:p>
      </dsp:txBody>
      <dsp:txXfrm>
        <a:off x="406400" y="3437195"/>
        <a:ext cx="5689600" cy="73800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20B701E-0925-4D67-82EF-0406CA1D0174}">
      <dsp:nvSpPr>
        <dsp:cNvPr id="0" name=""/>
        <dsp:cNvSpPr/>
      </dsp:nvSpPr>
      <dsp:spPr>
        <a:xfrm>
          <a:off x="3336" y="102423"/>
          <a:ext cx="3606693" cy="269232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80010" rIns="26670" bIns="2667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err="1" smtClean="0"/>
            <a:t>Akka</a:t>
          </a:r>
          <a:r>
            <a:rPr lang="en-US" sz="2100" kern="1200" dirty="0" smtClean="0"/>
            <a:t> uses </a:t>
          </a:r>
          <a:r>
            <a:rPr lang="en-US" sz="2100" b="1" kern="1200" dirty="0" smtClean="0"/>
            <a:t>actors</a:t>
          </a:r>
          <a:r>
            <a:rPr lang="en-US" sz="2100" kern="1200" dirty="0" smtClean="0"/>
            <a:t> to achieve concurrency</a:t>
          </a:r>
          <a:endParaRPr lang="en-US" sz="2100" kern="1200" dirty="0" smtClean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An actor is a lightweight </a:t>
          </a:r>
          <a:r>
            <a:rPr lang="en-US" sz="2100" b="1" kern="1200" dirty="0" smtClean="0"/>
            <a:t>concurrent entity</a:t>
          </a:r>
          <a:endParaRPr lang="en-US" sz="2100" b="1" kern="1200" dirty="0" smtClean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Perform </a:t>
          </a:r>
          <a:r>
            <a:rPr lang="en-US" sz="2100" b="1" kern="1200" dirty="0" smtClean="0"/>
            <a:t>asynchronous</a:t>
          </a:r>
          <a:r>
            <a:rPr lang="en-US" sz="2100" kern="1200" dirty="0" smtClean="0"/>
            <a:t> event-driven message processing</a:t>
          </a:r>
          <a:endParaRPr lang="en-US" sz="2100" kern="1200" dirty="0" smtClean="0"/>
        </a:p>
      </dsp:txBody>
      <dsp:txXfrm>
        <a:off x="3336" y="102423"/>
        <a:ext cx="3606693" cy="2692320"/>
      </dsp:txXfrm>
    </dsp:sp>
    <dsp:sp modelId="{90B99FBC-2851-43EB-AFE2-B462EC067BAF}">
      <dsp:nvSpPr>
        <dsp:cNvPr id="0" name=""/>
        <dsp:cNvSpPr/>
      </dsp:nvSpPr>
      <dsp:spPr>
        <a:xfrm>
          <a:off x="3336" y="2794744"/>
          <a:ext cx="3606693" cy="115769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0" rIns="40640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/>
            <a:t>Actors</a:t>
          </a:r>
          <a:endParaRPr lang="en-US" sz="3200" kern="1200" dirty="0"/>
        </a:p>
      </dsp:txBody>
      <dsp:txXfrm>
        <a:off x="3336" y="2794744"/>
        <a:ext cx="2539924" cy="1157697"/>
      </dsp:txXfrm>
    </dsp:sp>
    <dsp:sp modelId="{99490D9F-9683-4334-A737-715999564094}">
      <dsp:nvSpPr>
        <dsp:cNvPr id="0" name=""/>
        <dsp:cNvSpPr/>
      </dsp:nvSpPr>
      <dsp:spPr>
        <a:xfrm>
          <a:off x="2645288" y="2978633"/>
          <a:ext cx="1262342" cy="1262342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142184-C8D3-442F-BCBA-1E681CA1A9F3}">
      <dsp:nvSpPr>
        <dsp:cNvPr id="0" name=""/>
        <dsp:cNvSpPr/>
      </dsp:nvSpPr>
      <dsp:spPr>
        <a:xfrm>
          <a:off x="4220368" y="102423"/>
          <a:ext cx="3606693" cy="269232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80010" rIns="26670" bIns="2667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Actors can spawn child actors </a:t>
          </a:r>
          <a:r>
            <a:rPr lang="en-US" sz="2100" kern="1200" dirty="0" smtClean="0">
              <a:sym typeface="Wingdings" pitchFamily="2" charset="2"/>
            </a:rPr>
            <a:t> </a:t>
          </a:r>
          <a:r>
            <a:rPr lang="en-US" sz="2100" b="1" kern="1200" dirty="0" smtClean="0">
              <a:sym typeface="Wingdings" pitchFamily="2" charset="2"/>
            </a:rPr>
            <a:t>hierarchy</a:t>
          </a:r>
          <a:endParaRPr lang="en-US" sz="2100" b="1" kern="1200" dirty="0" smtClean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Failures are handled by the parent actor (</a:t>
          </a:r>
          <a:r>
            <a:rPr lang="en-US" sz="2100" b="1" kern="1200" dirty="0" smtClean="0"/>
            <a:t>supervisor</a:t>
          </a:r>
          <a:r>
            <a:rPr lang="en-US" sz="2100" kern="1200" dirty="0" smtClean="0"/>
            <a:t>)</a:t>
          </a:r>
          <a:endParaRPr lang="en-US" sz="2100" kern="1200" dirty="0" smtClean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Parents can </a:t>
          </a:r>
          <a:r>
            <a:rPr lang="en-US" sz="2100" b="1" kern="1200" dirty="0" smtClean="0"/>
            <a:t>restart</a:t>
          </a:r>
          <a:r>
            <a:rPr lang="en-US" sz="2100" kern="1200" dirty="0" smtClean="0"/>
            <a:t> or </a:t>
          </a:r>
          <a:r>
            <a:rPr lang="en-US" sz="2100" b="1" kern="1200" dirty="0" smtClean="0"/>
            <a:t>stop</a:t>
          </a:r>
          <a:r>
            <a:rPr lang="en-US" sz="2100" kern="1200" dirty="0" smtClean="0"/>
            <a:t> the child or </a:t>
          </a:r>
          <a:r>
            <a:rPr lang="en-US" sz="2100" b="1" kern="1200" dirty="0" smtClean="0"/>
            <a:t>escalate</a:t>
          </a:r>
          <a:r>
            <a:rPr lang="en-US" sz="2100" kern="1200" dirty="0" smtClean="0"/>
            <a:t> the failure up the hierarchy</a:t>
          </a:r>
          <a:endParaRPr lang="en-US" sz="2100" kern="1200" dirty="0"/>
        </a:p>
      </dsp:txBody>
      <dsp:txXfrm>
        <a:off x="4220368" y="102423"/>
        <a:ext cx="3606693" cy="2692320"/>
      </dsp:txXfrm>
    </dsp:sp>
    <dsp:sp modelId="{786432E4-5329-4707-9E05-9A3756232C58}">
      <dsp:nvSpPr>
        <dsp:cNvPr id="0" name=""/>
        <dsp:cNvSpPr/>
      </dsp:nvSpPr>
      <dsp:spPr>
        <a:xfrm>
          <a:off x="4220368" y="2794744"/>
          <a:ext cx="3606693" cy="115769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0" rIns="40640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/>
            <a:t>Supervision</a:t>
          </a:r>
          <a:endParaRPr lang="en-US" sz="3200" b="1" kern="1200" dirty="0" smtClean="0"/>
        </a:p>
      </dsp:txBody>
      <dsp:txXfrm>
        <a:off x="4220368" y="2794744"/>
        <a:ext cx="2539924" cy="1157697"/>
      </dsp:txXfrm>
    </dsp:sp>
    <dsp:sp modelId="{81EA4D81-3E67-4526-8C55-818520EA44B0}">
      <dsp:nvSpPr>
        <dsp:cNvPr id="0" name=""/>
        <dsp:cNvSpPr/>
      </dsp:nvSpPr>
      <dsp:spPr>
        <a:xfrm>
          <a:off x="6862321" y="2978633"/>
          <a:ext cx="1262342" cy="1262342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1027548-24A5-4A68-89EB-4F65392190ED}">
      <dsp:nvSpPr>
        <dsp:cNvPr id="0" name=""/>
        <dsp:cNvSpPr/>
      </dsp:nvSpPr>
      <dsp:spPr>
        <a:xfrm rot="16200000">
          <a:off x="-25977" y="26566"/>
          <a:ext cx="1584357" cy="1531224"/>
        </a:xfrm>
        <a:prstGeom prst="flowChartManualOperati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0" tIns="0" rIns="116582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Interactions</a:t>
          </a:r>
          <a:endParaRPr lang="en-US" sz="18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drag and drop,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sorting, …</a:t>
          </a:r>
          <a:endParaRPr lang="en-US" sz="1400" kern="1200" dirty="0"/>
        </a:p>
      </dsp:txBody>
      <dsp:txXfrm rot="16200000">
        <a:off x="-25977" y="26566"/>
        <a:ext cx="1584357" cy="1531224"/>
      </dsp:txXfrm>
    </dsp:sp>
    <dsp:sp modelId="{84B2CB53-C370-49A1-89AD-404D260F7889}">
      <dsp:nvSpPr>
        <dsp:cNvPr id="0" name=""/>
        <dsp:cNvSpPr/>
      </dsp:nvSpPr>
      <dsp:spPr>
        <a:xfrm rot="16200000">
          <a:off x="1620089" y="26566"/>
          <a:ext cx="1584357" cy="1531224"/>
        </a:xfrm>
        <a:prstGeom prst="flowChartManualOperati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0" tIns="0" rIns="116582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Effects</a:t>
          </a:r>
          <a:endParaRPr lang="en-US" sz="1800" b="1" kern="1200" dirty="0" smtClean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hide,</a:t>
          </a:r>
          <a:endParaRPr lang="en-US" sz="1400" kern="1200" dirty="0" smtClean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show,</a:t>
          </a:r>
          <a:endParaRPr lang="en-US" sz="1400" kern="1200" dirty="0" smtClean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toggle, …</a:t>
          </a:r>
          <a:endParaRPr lang="en-US" sz="1400" kern="1200" dirty="0" smtClean="0"/>
        </a:p>
      </dsp:txBody>
      <dsp:txXfrm rot="16200000">
        <a:off x="1620089" y="26566"/>
        <a:ext cx="1584357" cy="1531224"/>
      </dsp:txXfrm>
    </dsp:sp>
    <dsp:sp modelId="{8485EFE6-B91B-4E0A-AA10-2A8649753B6A}">
      <dsp:nvSpPr>
        <dsp:cNvPr id="0" name=""/>
        <dsp:cNvSpPr/>
      </dsp:nvSpPr>
      <dsp:spPr>
        <a:xfrm rot="16200000">
          <a:off x="3266156" y="26566"/>
          <a:ext cx="1584357" cy="1531224"/>
        </a:xfrm>
        <a:prstGeom prst="flowChartManualOperati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0" tIns="0" rIns="116582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Widgets</a:t>
          </a:r>
          <a:endParaRPr lang="en-US" sz="1800" b="1" kern="1200" dirty="0" smtClean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datepicker</a:t>
          </a:r>
          <a:r>
            <a:rPr lang="en-US" sz="1400" kern="1200" dirty="0" smtClean="0"/>
            <a:t>,</a:t>
          </a:r>
          <a:endParaRPr lang="en-US" sz="1400" kern="1200" dirty="0" smtClean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menu,</a:t>
          </a:r>
          <a:endParaRPr lang="en-US" sz="1400" kern="1200" dirty="0" smtClean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tabs, …</a:t>
          </a:r>
          <a:endParaRPr lang="en-US" sz="1400" kern="1200" dirty="0" smtClean="0"/>
        </a:p>
      </dsp:txBody>
      <dsp:txXfrm rot="16200000">
        <a:off x="3266156" y="26566"/>
        <a:ext cx="1584357" cy="1531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8B6049-45AF-4855-985C-185012BA219A}" type="datetimeFigureOut">
              <a:rPr lang="de-DE" smtClean="0"/>
              <a:pPr/>
              <a:t>02.11.2012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CEC5D-4A85-40E8-8CE8-2BEB4B481F32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095461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CEC5D-4A85-40E8-8CE8-2BEB4B481F32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172116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CEC5D-4A85-40E8-8CE8-2BEB4B481F32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68558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auto">
          <a:xfrm>
            <a:off x="6229350" y="479425"/>
            <a:ext cx="1841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9pPr>
          </a:lstStyle>
          <a:p>
            <a:r>
              <a:rPr lang="de-DE" sz="900">
                <a:solidFill>
                  <a:schemeClr val="bg2"/>
                </a:solidFill>
              </a:rPr>
              <a:t>Technische Universität München</a:t>
            </a:r>
          </a:p>
        </p:txBody>
      </p:sp>
      <p:sp>
        <p:nvSpPr>
          <p:cNvPr id="5" name="Line 22"/>
          <p:cNvSpPr>
            <a:spLocks noChangeShapeType="1"/>
          </p:cNvSpPr>
          <p:nvPr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sp>
        <p:nvSpPr>
          <p:cNvPr id="6" name="Line 23"/>
          <p:cNvSpPr>
            <a:spLocks noChangeShapeType="1"/>
          </p:cNvSpPr>
          <p:nvPr/>
        </p:nvSpPr>
        <p:spPr bwMode="auto">
          <a:xfrm>
            <a:off x="0" y="63246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pic>
        <p:nvPicPr>
          <p:cNvPr id="7" name="Picture 2" descr="C:\Users\Flopc\Desktop\ppt\TUMLogo_oZ_Vollfl_blau_RGB.e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35925" y="325438"/>
            <a:ext cx="6064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95300" y="1828800"/>
            <a:ext cx="8128000" cy="1295400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08000" y="3429000"/>
            <a:ext cx="8128000" cy="17526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508000" y="6400800"/>
            <a:ext cx="8153400" cy="304800"/>
          </a:xfrm>
        </p:spPr>
        <p:txBody>
          <a:bodyPr anchor="t"/>
          <a:lstStyle>
            <a:lvl1pPr>
              <a:defRPr sz="1200"/>
            </a:lvl1pPr>
          </a:lstStyle>
          <a:p>
            <a:r>
              <a:rPr lang="de-DE" dirty="0" smtClean="0"/>
              <a:t>Master Lab </a:t>
            </a:r>
            <a:r>
              <a:rPr lang="de-DE" dirty="0" err="1" smtClean="0"/>
              <a:t>Course</a:t>
            </a:r>
            <a:r>
              <a:rPr lang="de-DE" dirty="0" smtClean="0"/>
              <a:t> Web </a:t>
            </a:r>
            <a:r>
              <a:rPr lang="de-DE" dirty="0" err="1" smtClean="0"/>
              <a:t>Applications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6436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05.11.2012</a:t>
            </a: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200"/>
            </a:lvl1pPr>
          </a:lstStyle>
          <a:p>
            <a:r>
              <a:rPr lang="de-DE" dirty="0" smtClean="0"/>
              <a:t>Master Lab </a:t>
            </a:r>
            <a:r>
              <a:rPr lang="de-DE" dirty="0" err="1" smtClean="0"/>
              <a:t>Course</a:t>
            </a:r>
            <a:r>
              <a:rPr lang="de-DE" dirty="0" smtClean="0"/>
              <a:t> Web </a:t>
            </a:r>
            <a:r>
              <a:rPr lang="de-DE" dirty="0" err="1" smtClean="0"/>
              <a:t>Applications</a:t>
            </a: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/>
            </a:lvl1pPr>
          </a:lstStyle>
          <a:p>
            <a:fld id="{121E5A8C-2088-45D2-9D84-10B3EA412A4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03307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8000" y="1828800"/>
            <a:ext cx="3987800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987800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05.11.2012</a:t>
            </a:r>
            <a:endParaRPr lang="de-DE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200"/>
            </a:lvl1pPr>
          </a:lstStyle>
          <a:p>
            <a:r>
              <a:rPr lang="de-DE" dirty="0" smtClean="0"/>
              <a:t>Master Lab </a:t>
            </a:r>
            <a:r>
              <a:rPr lang="de-DE" dirty="0" err="1" smtClean="0"/>
              <a:t>Course</a:t>
            </a:r>
            <a:r>
              <a:rPr lang="de-DE" dirty="0" smtClean="0"/>
              <a:t> Web </a:t>
            </a:r>
            <a:r>
              <a:rPr lang="de-DE" dirty="0" err="1" smtClean="0"/>
              <a:t>Applications</a:t>
            </a:r>
            <a:endParaRPr lang="de-DE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1E5A8C-2088-45D2-9D84-10B3EA412A4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02666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w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914400"/>
            <a:ext cx="8128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828800"/>
            <a:ext cx="81280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080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r>
              <a:rPr lang="de-DE" dirty="0" smtClean="0"/>
              <a:t>05.11.2012</a:t>
            </a:r>
            <a:endParaRPr lang="de-DE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400800"/>
            <a:ext cx="396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r>
              <a:rPr lang="de-DE" dirty="0" smtClean="0"/>
              <a:t>Master Lab </a:t>
            </a:r>
            <a:r>
              <a:rPr lang="de-DE" dirty="0" err="1" smtClean="0"/>
              <a:t>Course</a:t>
            </a:r>
            <a:r>
              <a:rPr lang="de-DE" dirty="0" smtClean="0"/>
              <a:t> Web </a:t>
            </a:r>
            <a:r>
              <a:rPr lang="de-DE" dirty="0" err="1" smtClean="0"/>
              <a:t>Applications</a:t>
            </a:r>
            <a:endParaRPr lang="de-DE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121E5A8C-2088-45D2-9D84-10B3EA412A4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6229350" y="479425"/>
            <a:ext cx="1841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9pPr>
          </a:lstStyle>
          <a:p>
            <a:r>
              <a:rPr lang="de-DE" sz="900">
                <a:solidFill>
                  <a:schemeClr val="bg2"/>
                </a:solidFill>
              </a:rPr>
              <a:t>Technische Universität München</a:t>
            </a:r>
          </a:p>
        </p:txBody>
      </p:sp>
      <p:sp>
        <p:nvSpPr>
          <p:cNvPr id="14" name="Line 23"/>
          <p:cNvSpPr>
            <a:spLocks noChangeShapeType="1"/>
          </p:cNvSpPr>
          <p:nvPr/>
        </p:nvSpPr>
        <p:spPr bwMode="auto">
          <a:xfrm>
            <a:off x="0" y="63246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pic>
        <p:nvPicPr>
          <p:cNvPr id="1033" name="Picture 2" descr="C:\Users\Flopc\Desktop\ppt\TUMLogo_oZ_Vollfl_blau_RGB.e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35925" y="325438"/>
            <a:ext cx="6064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Line 22"/>
          <p:cNvSpPr>
            <a:spLocks noChangeShapeType="1"/>
          </p:cNvSpPr>
          <p:nvPr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18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18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65" charset="-128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winkliges Dreieck 8"/>
          <p:cNvSpPr/>
          <p:nvPr/>
        </p:nvSpPr>
        <p:spPr bwMode="auto">
          <a:xfrm rot="16200000">
            <a:off x="2890869" y="69574"/>
            <a:ext cx="5630008" cy="6876254"/>
          </a:xfrm>
          <a:prstGeom prst="rtTriangle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accent3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89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de-DE" sz="2400" b="0" dirty="0"/>
              <a:t>Master Lab </a:t>
            </a:r>
            <a:r>
              <a:rPr lang="de-DE" sz="2400" b="0" dirty="0" err="1"/>
              <a:t>Course</a:t>
            </a:r>
            <a:r>
              <a:rPr lang="de-DE" sz="2400" b="0" dirty="0"/>
              <a:t> Web </a:t>
            </a:r>
            <a:r>
              <a:rPr lang="de-DE" sz="2400" b="0" dirty="0" err="1"/>
              <a:t>Applications</a:t>
            </a:r>
            <a:r>
              <a:rPr lang="de-DE" sz="2400" b="0" dirty="0"/>
              <a:t>:</a:t>
            </a:r>
            <a:r>
              <a:rPr lang="de-DE" sz="2400" b="0" dirty="0" smtClean="0"/>
              <a:t/>
            </a:r>
            <a:br>
              <a:rPr lang="de-DE" sz="2400" b="0" dirty="0" smtClean="0"/>
            </a:br>
            <a:r>
              <a:rPr lang="de-DE" dirty="0" err="1" smtClean="0"/>
              <a:t>Exercise</a:t>
            </a:r>
            <a:r>
              <a:rPr lang="de-DE" dirty="0" smtClean="0"/>
              <a:t> 1 – Technologies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8000" y="3284984"/>
            <a:ext cx="8128000" cy="1752600"/>
          </a:xfrm>
        </p:spPr>
        <p:txBody>
          <a:bodyPr/>
          <a:lstStyle/>
          <a:p>
            <a:pPr algn="l"/>
            <a:r>
              <a:rPr lang="de-DE" sz="1600" b="1" dirty="0" smtClean="0"/>
              <a:t>Team 4</a:t>
            </a:r>
          </a:p>
          <a:p>
            <a:pPr algn="l"/>
            <a:r>
              <a:rPr lang="de-DE" sz="1600" dirty="0"/>
              <a:t>Markus </a:t>
            </a:r>
            <a:r>
              <a:rPr lang="de-DE" sz="1600" dirty="0" err="1" smtClean="0"/>
              <a:t>Fensterer</a:t>
            </a:r>
            <a:endParaRPr lang="de-DE" sz="1600" dirty="0"/>
          </a:p>
          <a:p>
            <a:pPr algn="l"/>
            <a:r>
              <a:rPr lang="de-DE" sz="1600" dirty="0"/>
              <a:t>Kamil </a:t>
            </a:r>
            <a:r>
              <a:rPr lang="de-DE" sz="1600" dirty="0" err="1" smtClean="0"/>
              <a:t>Neczaj</a:t>
            </a:r>
            <a:endParaRPr lang="de-DE" sz="1600" dirty="0" smtClean="0"/>
          </a:p>
          <a:p>
            <a:pPr algn="l"/>
            <a:r>
              <a:rPr lang="de-DE" sz="1600" dirty="0" smtClean="0"/>
              <a:t>Peter </a:t>
            </a:r>
            <a:r>
              <a:rPr lang="de-DE" sz="1600" dirty="0" smtClean="0"/>
              <a:t>Retzer</a:t>
            </a:r>
            <a:endParaRPr lang="de-DE" sz="1600" dirty="0"/>
          </a:p>
          <a:p>
            <a:pPr algn="l"/>
            <a:r>
              <a:rPr lang="de-DE" sz="1600" dirty="0" smtClean="0"/>
              <a:t>Michael Schätzlein</a:t>
            </a:r>
          </a:p>
          <a:p>
            <a:pPr algn="l"/>
            <a:endParaRPr lang="de-DE" sz="1600" dirty="0" smtClean="0"/>
          </a:p>
          <a:p>
            <a:pPr algn="l"/>
            <a:endParaRPr lang="de-DE" sz="1600" dirty="0" smtClean="0"/>
          </a:p>
          <a:p>
            <a:pPr algn="l">
              <a:lnSpc>
                <a:spcPct val="150000"/>
              </a:lnSpc>
            </a:pPr>
            <a:r>
              <a:rPr lang="de-DE" sz="1600" dirty="0" smtClean="0"/>
              <a:t>05.11.2012</a:t>
            </a:r>
            <a:endParaRPr lang="de-DE" sz="1600" dirty="0"/>
          </a:p>
        </p:txBody>
      </p:sp>
      <p:pic>
        <p:nvPicPr>
          <p:cNvPr id="1026" name="Picture 2" descr="C:\Users\Peter\Dropbox\Documents\Studium\Master\2. Semester\Entwicklungspraktikum Webanwendungen\akka-logo-159h1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0922" y="2564904"/>
            <a:ext cx="1647441" cy="1288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Peter\Dropbox\Documents\Studium\Master\2. Semester\Entwicklungspraktikum Webanwendungen\JQuery_UI_logo_color_onwhite-300x7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70863" y="4327376"/>
            <a:ext cx="28575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Peter\Dropbox\Documents\Studium\Master\2. Semester\Entwicklungspraktikum Webanwendungen\MongoDB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43002" y="5014200"/>
            <a:ext cx="3885361" cy="129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1869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Bild_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gray">
          <a:xfrm>
            <a:off x="-7951" y="1124744"/>
            <a:ext cx="9170866" cy="4776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8"/>
          <p:cNvSpPr>
            <a:spLocks noChangeArrowheads="1"/>
          </p:cNvSpPr>
          <p:nvPr/>
        </p:nvSpPr>
        <p:spPr bwMode="gray">
          <a:xfrm>
            <a:off x="7278117" y="3861048"/>
            <a:ext cx="1830387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r"/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QUESTIONS</a:t>
            </a:r>
            <a:endParaRPr lang="de-DE" sz="18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12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3962400" cy="304800"/>
          </a:xfrm>
        </p:spPr>
        <p:txBody>
          <a:bodyPr/>
          <a:lstStyle/>
          <a:p>
            <a:r>
              <a:rPr lang="de-DE" dirty="0"/>
              <a:t>Master Lab </a:t>
            </a:r>
            <a:r>
              <a:rPr lang="de-DE" dirty="0" err="1"/>
              <a:t>Course</a:t>
            </a:r>
            <a:r>
              <a:rPr lang="de-DE" dirty="0"/>
              <a:t> Web </a:t>
            </a:r>
            <a:r>
              <a:rPr lang="de-DE" dirty="0" err="1" smtClean="0"/>
              <a:t>Applications</a:t>
            </a:r>
            <a:endParaRPr lang="de-DE" dirty="0"/>
          </a:p>
        </p:txBody>
      </p:sp>
      <p:sp>
        <p:nvSpPr>
          <p:cNvPr id="13" name="Datumsplatzhalter 6"/>
          <p:cNvSpPr>
            <a:spLocks noGrp="1"/>
          </p:cNvSpPr>
          <p:nvPr>
            <p:ph type="dt" sz="half" idx="10"/>
          </p:nvPr>
        </p:nvSpPr>
        <p:spPr>
          <a:xfrm>
            <a:off x="508000" y="6400800"/>
            <a:ext cx="1905000" cy="304800"/>
          </a:xfrm>
        </p:spPr>
        <p:txBody>
          <a:bodyPr/>
          <a:lstStyle/>
          <a:p>
            <a:r>
              <a:rPr lang="de-DE" dirty="0" smtClean="0"/>
              <a:t>05.11.2012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39615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References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8000" y="1828800"/>
            <a:ext cx="8384480" cy="4343400"/>
          </a:xfrm>
        </p:spPr>
        <p:txBody>
          <a:bodyPr/>
          <a:lstStyle/>
          <a:p>
            <a:r>
              <a:rPr lang="de-DE" sz="1400" dirty="0" smtClean="0"/>
              <a:t>http://akka.io/</a:t>
            </a:r>
          </a:p>
          <a:p>
            <a:r>
              <a:rPr lang="de-DE" sz="1400" smtClean="0"/>
              <a:t>http</a:t>
            </a:r>
            <a:r>
              <a:rPr lang="de-DE" sz="1400" smtClean="0"/>
              <a:t>://</a:t>
            </a:r>
            <a:r>
              <a:rPr lang="de-DE" sz="1400" dirty="0" err="1" smtClean="0"/>
              <a:t>doc.akka.io</a:t>
            </a:r>
            <a:r>
              <a:rPr lang="de-DE" sz="1400" dirty="0" smtClean="0"/>
              <a:t>/</a:t>
            </a:r>
            <a:r>
              <a:rPr lang="de-DE" sz="1400" dirty="0" err="1" smtClean="0"/>
              <a:t>docs</a:t>
            </a:r>
            <a:r>
              <a:rPr lang="de-DE" sz="1400" dirty="0" smtClean="0"/>
              <a:t>/</a:t>
            </a:r>
            <a:r>
              <a:rPr lang="de-DE" sz="1400" dirty="0" err="1" smtClean="0"/>
              <a:t>akka</a:t>
            </a:r>
            <a:r>
              <a:rPr lang="de-DE" sz="1400" dirty="0" smtClean="0"/>
              <a:t>/2.0.3/</a:t>
            </a:r>
            <a:endParaRPr lang="de-DE" sz="1400" dirty="0" smtClean="0"/>
          </a:p>
          <a:p>
            <a:r>
              <a:rPr lang="de-DE" sz="1400" dirty="0" smtClean="0"/>
              <a:t>http://typesafe.com/technology/akka</a:t>
            </a:r>
            <a:endParaRPr lang="de-DE" sz="1400" dirty="0" smtClean="0"/>
          </a:p>
          <a:p>
            <a:endParaRPr lang="de-DE" sz="1400" dirty="0" smtClean="0"/>
          </a:p>
          <a:p>
            <a:r>
              <a:rPr lang="de-DE" sz="1400" dirty="0" smtClean="0"/>
              <a:t>http</a:t>
            </a:r>
            <a:r>
              <a:rPr lang="de-DE" sz="1400" dirty="0" smtClean="0"/>
              <a:t>://api.jqueryui.com</a:t>
            </a:r>
            <a:r>
              <a:rPr lang="de-DE" sz="1400" dirty="0" smtClean="0"/>
              <a:t>/</a:t>
            </a:r>
          </a:p>
          <a:p>
            <a:r>
              <a:rPr lang="de-DE" sz="1400" dirty="0" smtClean="0"/>
              <a:t>Dan </a:t>
            </a:r>
            <a:r>
              <a:rPr lang="de-DE" sz="1400" dirty="0" err="1" smtClean="0"/>
              <a:t>Wellman</a:t>
            </a:r>
            <a:r>
              <a:rPr lang="de-DE" sz="1400" dirty="0" smtClean="0"/>
              <a:t> (2011): </a:t>
            </a:r>
            <a:r>
              <a:rPr lang="en-US" sz="1400" dirty="0" err="1" smtClean="0"/>
              <a:t>jQuery</a:t>
            </a:r>
            <a:r>
              <a:rPr lang="en-US" sz="1400" dirty="0" smtClean="0"/>
              <a:t> UI 1.8: The User Interface Library for </a:t>
            </a:r>
            <a:r>
              <a:rPr lang="en-US" sz="1400" dirty="0" err="1" smtClean="0"/>
              <a:t>jQuery</a:t>
            </a:r>
            <a:r>
              <a:rPr lang="en-US" sz="1400" dirty="0" smtClean="0"/>
              <a:t>, </a:t>
            </a:r>
            <a:r>
              <a:rPr lang="en-US" sz="1400" dirty="0" err="1" smtClean="0"/>
              <a:t>Packt</a:t>
            </a:r>
            <a:r>
              <a:rPr lang="en-US" sz="1400" dirty="0" smtClean="0"/>
              <a:t> Publishing</a:t>
            </a:r>
            <a:endParaRPr lang="de-DE" sz="1400" dirty="0" smtClean="0"/>
          </a:p>
          <a:p>
            <a:r>
              <a:rPr lang="de-DE" sz="1400" dirty="0" smtClean="0"/>
              <a:t>http</a:t>
            </a:r>
            <a:r>
              <a:rPr lang="de-DE" sz="1400" dirty="0" smtClean="0"/>
              <a:t>://blog.jqueryui.com/2012/10/jquery-ui-1-9-0/</a:t>
            </a:r>
            <a:endParaRPr lang="de-DE" sz="1400" dirty="0" smtClean="0"/>
          </a:p>
          <a:p>
            <a:r>
              <a:rPr lang="de-DE" sz="1400" dirty="0" smtClean="0"/>
              <a:t>http://jqueryui.com/themeroller/</a:t>
            </a:r>
            <a:endParaRPr lang="de-DE" sz="1400" dirty="0" smtClean="0"/>
          </a:p>
          <a:p>
            <a:endParaRPr lang="de-DE" sz="1400" dirty="0" smtClean="0"/>
          </a:p>
          <a:p>
            <a:r>
              <a:rPr lang="de-DE" sz="1400" dirty="0" smtClean="0"/>
              <a:t>http://</a:t>
            </a:r>
            <a:r>
              <a:rPr lang="de-DE" sz="1400" dirty="0" smtClean="0"/>
              <a:t>www.mongodb.org/display/DOCS/Introduction</a:t>
            </a:r>
          </a:p>
          <a:p>
            <a:r>
              <a:rPr lang="de-DE" sz="1400" dirty="0" smtClean="0"/>
              <a:t>Seguin, Karl: The Little </a:t>
            </a:r>
            <a:r>
              <a:rPr lang="de-DE" sz="1400" dirty="0" err="1" smtClean="0"/>
              <a:t>MongoDB</a:t>
            </a:r>
            <a:r>
              <a:rPr lang="de-DE" sz="1400" dirty="0" smtClean="0"/>
              <a:t> </a:t>
            </a:r>
            <a:r>
              <a:rPr lang="de-DE" sz="1400" dirty="0" err="1" smtClean="0"/>
              <a:t>Book</a:t>
            </a:r>
            <a:r>
              <a:rPr lang="de-DE" sz="1400" dirty="0" smtClean="0"/>
              <a:t>, http://</a:t>
            </a:r>
            <a:r>
              <a:rPr lang="de-DE" sz="1400" dirty="0" smtClean="0"/>
              <a:t>openmymind.net/mongodb.pdf</a:t>
            </a:r>
          </a:p>
          <a:p>
            <a:r>
              <a:rPr lang="de-DE" sz="1400" dirty="0" smtClean="0"/>
              <a:t>http</a:t>
            </a:r>
            <a:r>
              <a:rPr lang="de-DE" sz="1400" dirty="0" smtClean="0"/>
              <a:t>://</a:t>
            </a:r>
            <a:r>
              <a:rPr lang="de-DE" sz="1400" dirty="0" smtClean="0"/>
              <a:t>www.mongodb.org/display/DOCS/Querying</a:t>
            </a:r>
            <a:endParaRPr lang="de-DE" sz="1400" dirty="0" smtClean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Master Lab </a:t>
            </a:r>
            <a:r>
              <a:rPr lang="de-DE" dirty="0" err="1"/>
              <a:t>Course</a:t>
            </a:r>
            <a:r>
              <a:rPr lang="de-DE" dirty="0"/>
              <a:t> Web </a:t>
            </a:r>
            <a:r>
              <a:rPr lang="de-DE" dirty="0" err="1" smtClean="0"/>
              <a:t>Applications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05.11.2012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75811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2</a:t>
            </a:fld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745415712"/>
              </p:ext>
            </p:extLst>
          </p:nvPr>
        </p:nvGraphicFramePr>
        <p:xfrm>
          <a:off x="508000" y="1700808"/>
          <a:ext cx="8128000" cy="4471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2" descr="C:\Users\Peter\Dropbox\Documents\Studium\Master\2. Semester\Entwicklungspraktikum Webanwendungen\akka-logo-159h1.pn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07236" y="1728659"/>
            <a:ext cx="891295" cy="697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Peter\Dropbox\Documents\Studium\Master\2. Semester\Entwicklungspraktikum Webanwendungen\JQuery_UI_logo_color_onwhite-300x7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93593" y="2985453"/>
            <a:ext cx="2192910" cy="52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:\Users\Peter\Dropbox\Documents\Studium\Master\2. Semester\Entwicklungspraktikum Webanwendungen\MongoDB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85497" y="3973660"/>
            <a:ext cx="2539542" cy="846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3962400" cy="304800"/>
          </a:xfrm>
        </p:spPr>
        <p:txBody>
          <a:bodyPr/>
          <a:lstStyle/>
          <a:p>
            <a:r>
              <a:rPr lang="de-DE" dirty="0"/>
              <a:t>Master Lab </a:t>
            </a:r>
            <a:r>
              <a:rPr lang="de-DE" dirty="0" err="1"/>
              <a:t>Course</a:t>
            </a:r>
            <a:r>
              <a:rPr lang="de-DE" dirty="0"/>
              <a:t> Web </a:t>
            </a:r>
            <a:r>
              <a:rPr lang="de-DE" dirty="0" err="1" smtClean="0"/>
              <a:t>Applications</a:t>
            </a:r>
            <a:endParaRPr lang="de-DE" dirty="0"/>
          </a:p>
        </p:txBody>
      </p:sp>
      <p:sp>
        <p:nvSpPr>
          <p:cNvPr id="12" name="Datumsplatzhalter 6"/>
          <p:cNvSpPr>
            <a:spLocks noGrp="1"/>
          </p:cNvSpPr>
          <p:nvPr>
            <p:ph type="dt" sz="half" idx="10"/>
          </p:nvPr>
        </p:nvSpPr>
        <p:spPr>
          <a:xfrm>
            <a:off x="508000" y="6400800"/>
            <a:ext cx="1905000" cy="304800"/>
          </a:xfrm>
        </p:spPr>
        <p:txBody>
          <a:bodyPr/>
          <a:lstStyle/>
          <a:p>
            <a:r>
              <a:rPr lang="de-DE" dirty="0" smtClean="0"/>
              <a:t>05.11.2012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157958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akka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Toolkit for building highly </a:t>
            </a:r>
            <a:r>
              <a:rPr lang="en-US" b="1" dirty="0" smtClean="0"/>
              <a:t>concurrent</a:t>
            </a:r>
            <a:r>
              <a:rPr lang="en-US" dirty="0" smtClean="0"/>
              <a:t> </a:t>
            </a:r>
            <a:r>
              <a:rPr lang="en-US" dirty="0" smtClean="0"/>
              <a:t>applications</a:t>
            </a:r>
            <a:endParaRPr lang="en-US" dirty="0" smtClean="0"/>
          </a:p>
          <a:p>
            <a:r>
              <a:rPr lang="en-US" dirty="0" smtClean="0"/>
              <a:t>Allows easy </a:t>
            </a:r>
            <a:r>
              <a:rPr lang="en-US" b="1" dirty="0" smtClean="0"/>
              <a:t>distribution</a:t>
            </a:r>
            <a:r>
              <a:rPr lang="en-US" dirty="0" smtClean="0"/>
              <a:t> and decentralization</a:t>
            </a:r>
          </a:p>
          <a:p>
            <a:r>
              <a:rPr lang="en-US" b="1" dirty="0" smtClean="0"/>
              <a:t>Event-driven</a:t>
            </a:r>
            <a:r>
              <a:rPr lang="en-US" dirty="0" smtClean="0"/>
              <a:t> </a:t>
            </a:r>
            <a:r>
              <a:rPr lang="en-US" dirty="0" smtClean="0"/>
              <a:t>development model</a:t>
            </a:r>
          </a:p>
          <a:p>
            <a:r>
              <a:rPr lang="en-US" dirty="0" smtClean="0"/>
              <a:t>No </a:t>
            </a:r>
            <a:r>
              <a:rPr lang="en-US" dirty="0" smtClean="0"/>
              <a:t>worrying about threads and locks</a:t>
            </a:r>
          </a:p>
          <a:p>
            <a:r>
              <a:rPr lang="en-US" dirty="0" smtClean="0"/>
              <a:t>Targeting </a:t>
            </a:r>
            <a:r>
              <a:rPr lang="en-US" b="1" dirty="0" smtClean="0"/>
              <a:t>JVM</a:t>
            </a:r>
            <a:r>
              <a:rPr lang="en-US" dirty="0" smtClean="0"/>
              <a:t> (Java and </a:t>
            </a:r>
            <a:r>
              <a:rPr lang="en-US" dirty="0" err="1" smtClean="0"/>
              <a:t>Scala</a:t>
            </a:r>
            <a:r>
              <a:rPr lang="en-US" dirty="0" smtClean="0"/>
              <a:t>)</a:t>
            </a:r>
            <a:endParaRPr lang="en-US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3</a:t>
            </a:fld>
            <a:endParaRPr lang="de-DE" dirty="0"/>
          </a:p>
        </p:txBody>
      </p:sp>
      <p:pic>
        <p:nvPicPr>
          <p:cNvPr id="7" name="Picture 2" descr="C:\Users\Peter\Dropbox\Documents\Studium\Master\2. Semester\Entwicklungspraktikum Webanwendungen\akka-logo-159h1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13153" y="908720"/>
            <a:ext cx="891295" cy="697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3962400" cy="304800"/>
          </a:xfrm>
        </p:spPr>
        <p:txBody>
          <a:bodyPr/>
          <a:lstStyle/>
          <a:p>
            <a:r>
              <a:rPr lang="de-DE" dirty="0"/>
              <a:t>Master Lab </a:t>
            </a:r>
            <a:r>
              <a:rPr lang="de-DE" dirty="0" err="1"/>
              <a:t>Course</a:t>
            </a:r>
            <a:r>
              <a:rPr lang="de-DE" dirty="0"/>
              <a:t> Web </a:t>
            </a:r>
            <a:r>
              <a:rPr lang="de-DE" dirty="0" err="1" smtClean="0"/>
              <a:t>Applications</a:t>
            </a:r>
            <a:endParaRPr lang="de-DE" dirty="0"/>
          </a:p>
        </p:txBody>
      </p:sp>
      <p:sp>
        <p:nvSpPr>
          <p:cNvPr id="9" name="Datumsplatzhalter 6"/>
          <p:cNvSpPr>
            <a:spLocks noGrp="1"/>
          </p:cNvSpPr>
          <p:nvPr>
            <p:ph type="dt" sz="half" idx="10"/>
          </p:nvPr>
        </p:nvSpPr>
        <p:spPr>
          <a:xfrm>
            <a:off x="508000" y="6400800"/>
            <a:ext cx="1905000" cy="304800"/>
          </a:xfrm>
        </p:spPr>
        <p:txBody>
          <a:bodyPr/>
          <a:lstStyle/>
          <a:p>
            <a:r>
              <a:rPr lang="de-DE" dirty="0" smtClean="0"/>
              <a:t>05.11.2012</a:t>
            </a:r>
            <a:endParaRPr lang="de-DE" dirty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5004048" y="4509120"/>
            <a:ext cx="3240360" cy="1080120"/>
          </a:xfrm>
          <a:prstGeom prst="roundRect">
            <a:avLst/>
          </a:prstGeom>
          <a:gradFill flip="none" rotWithShape="1">
            <a:gsLst>
              <a:gs pos="0">
                <a:srgbClr val="C6D6FF"/>
              </a:gs>
              <a:gs pos="50000">
                <a:srgbClr val="D6E1FF"/>
              </a:gs>
              <a:gs pos="100000">
                <a:srgbClr val="EEF2FF"/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lang="en-US" sz="2400" dirty="0" smtClean="0"/>
              <a:t>Latest version: 2.0.3</a:t>
            </a:r>
          </a:p>
          <a:p>
            <a:pPr algn="ctr">
              <a:buNone/>
            </a:pPr>
            <a:r>
              <a:rPr lang="en-US" sz="2400" dirty="0" smtClean="0"/>
              <a:t>License: Apache </a:t>
            </a:r>
            <a:r>
              <a:rPr lang="en-US" sz="2400" dirty="0" smtClean="0"/>
              <a:t>v2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300179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akka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7" name="Picture 2" descr="C:\Users\Peter\Dropbox\Documents\Studium\Master\2. Semester\Entwicklungspraktikum Webanwendungen\akka-logo-159h1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13153" y="908720"/>
            <a:ext cx="891295" cy="697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3962400" cy="304800"/>
          </a:xfrm>
        </p:spPr>
        <p:txBody>
          <a:bodyPr/>
          <a:lstStyle/>
          <a:p>
            <a:r>
              <a:rPr lang="de-DE" dirty="0"/>
              <a:t>Master Lab </a:t>
            </a:r>
            <a:r>
              <a:rPr lang="de-DE" dirty="0" err="1"/>
              <a:t>Course</a:t>
            </a:r>
            <a:r>
              <a:rPr lang="de-DE" dirty="0"/>
              <a:t> Web </a:t>
            </a:r>
            <a:r>
              <a:rPr lang="de-DE" dirty="0" err="1" smtClean="0"/>
              <a:t>Applications</a:t>
            </a:r>
            <a:endParaRPr lang="de-DE" dirty="0"/>
          </a:p>
        </p:txBody>
      </p:sp>
      <p:sp>
        <p:nvSpPr>
          <p:cNvPr id="9" name="Datumsplatzhalter 6"/>
          <p:cNvSpPr>
            <a:spLocks noGrp="1"/>
          </p:cNvSpPr>
          <p:nvPr>
            <p:ph type="dt" sz="half" idx="10"/>
          </p:nvPr>
        </p:nvSpPr>
        <p:spPr>
          <a:xfrm>
            <a:off x="508000" y="6400800"/>
            <a:ext cx="1905000" cy="304800"/>
          </a:xfrm>
        </p:spPr>
        <p:txBody>
          <a:bodyPr/>
          <a:lstStyle/>
          <a:p>
            <a:r>
              <a:rPr lang="de-DE" dirty="0" smtClean="0"/>
              <a:t>05.11.2012</a:t>
            </a:r>
            <a:endParaRPr lang="de-DE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</p:nvPr>
        </p:nvGraphicFramePr>
        <p:xfrm>
          <a:off x="508000" y="1828800"/>
          <a:ext cx="81280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368216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jQuery</a:t>
            </a:r>
            <a:r>
              <a:rPr lang="de-DE" dirty="0" smtClean="0"/>
              <a:t> UI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library supporting the creation of  web user interfaces</a:t>
            </a:r>
          </a:p>
          <a:p>
            <a:r>
              <a:rPr lang="en-US" dirty="0"/>
              <a:t>Depends on </a:t>
            </a:r>
            <a:r>
              <a:rPr lang="en-US" b="1" dirty="0" err="1"/>
              <a:t>jQuery</a:t>
            </a:r>
            <a:r>
              <a:rPr lang="en-US" b="1" dirty="0"/>
              <a:t> </a:t>
            </a:r>
          </a:p>
          <a:p>
            <a:r>
              <a:rPr lang="en-US" dirty="0" smtClean="0"/>
              <a:t>Contains standard </a:t>
            </a:r>
            <a:r>
              <a:rPr lang="en-US" b="1" dirty="0" smtClean="0"/>
              <a:t>components</a:t>
            </a:r>
            <a:r>
              <a:rPr lang="en-US" dirty="0" smtClean="0"/>
              <a:t> like: </a:t>
            </a:r>
            <a:endParaRPr lang="en-US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7" name="Picture 3" descr="C:\Users\Peter\Dropbox\Documents\Studium\Master\2. Semester\Entwicklungspraktikum Webanwendungen\JQuery_UI_logo_color_onwhite-300x7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11538" y="980728"/>
            <a:ext cx="2192910" cy="52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3962400" cy="304800"/>
          </a:xfrm>
        </p:spPr>
        <p:txBody>
          <a:bodyPr/>
          <a:lstStyle/>
          <a:p>
            <a:r>
              <a:rPr lang="de-DE" dirty="0"/>
              <a:t>Master Lab </a:t>
            </a:r>
            <a:r>
              <a:rPr lang="de-DE" dirty="0" err="1"/>
              <a:t>Course</a:t>
            </a:r>
            <a:r>
              <a:rPr lang="de-DE" dirty="0"/>
              <a:t> Web </a:t>
            </a:r>
            <a:r>
              <a:rPr lang="de-DE" dirty="0" err="1" smtClean="0"/>
              <a:t>Applications</a:t>
            </a:r>
            <a:endParaRPr lang="de-DE" dirty="0"/>
          </a:p>
        </p:txBody>
      </p:sp>
      <p:sp>
        <p:nvSpPr>
          <p:cNvPr id="9" name="Datumsplatzhalter 6"/>
          <p:cNvSpPr>
            <a:spLocks noGrp="1"/>
          </p:cNvSpPr>
          <p:nvPr>
            <p:ph type="dt" sz="half" idx="10"/>
          </p:nvPr>
        </p:nvSpPr>
        <p:spPr>
          <a:xfrm>
            <a:off x="508000" y="6400800"/>
            <a:ext cx="1905000" cy="304800"/>
          </a:xfrm>
        </p:spPr>
        <p:txBody>
          <a:bodyPr/>
          <a:lstStyle/>
          <a:p>
            <a:r>
              <a:rPr lang="de-DE" dirty="0" smtClean="0"/>
              <a:t>05.11.2012</a:t>
            </a:r>
            <a:endParaRPr lang="de-DE" dirty="0"/>
          </a:p>
        </p:txBody>
      </p:sp>
      <p:graphicFrame>
        <p:nvGraphicFramePr>
          <p:cNvPr id="11" name="Diagram 10"/>
          <p:cNvGraphicFramePr/>
          <p:nvPr/>
        </p:nvGraphicFramePr>
        <p:xfrm>
          <a:off x="971600" y="3500826"/>
          <a:ext cx="4824536" cy="1584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Rounded Rectangle 9"/>
          <p:cNvSpPr/>
          <p:nvPr/>
        </p:nvSpPr>
        <p:spPr bwMode="auto">
          <a:xfrm>
            <a:off x="5580112" y="5085184"/>
            <a:ext cx="3240360" cy="1008112"/>
          </a:xfrm>
          <a:prstGeom prst="roundRect">
            <a:avLst/>
          </a:prstGeom>
          <a:gradFill flip="none" rotWithShape="1">
            <a:gsLst>
              <a:gs pos="0">
                <a:srgbClr val="C6D6FF"/>
              </a:gs>
              <a:gs pos="50000">
                <a:srgbClr val="D6E1FF"/>
              </a:gs>
              <a:gs pos="100000">
                <a:srgbClr val="EEF2FF"/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2400" dirty="0" err="1" smtClean="0"/>
              <a:t>Latest</a:t>
            </a:r>
            <a:r>
              <a:rPr lang="de-DE" sz="2400" dirty="0" smtClean="0"/>
              <a:t> </a:t>
            </a:r>
            <a:r>
              <a:rPr lang="de-DE" sz="2400" dirty="0" err="1" smtClean="0"/>
              <a:t>version</a:t>
            </a:r>
            <a:r>
              <a:rPr lang="de-DE" sz="2400" dirty="0" smtClean="0"/>
              <a:t>: 1.9.1</a:t>
            </a:r>
          </a:p>
          <a:p>
            <a:pPr algn="ctr"/>
            <a:r>
              <a:rPr lang="de-DE" sz="2400" dirty="0" err="1" smtClean="0"/>
              <a:t>License</a:t>
            </a:r>
            <a:r>
              <a:rPr lang="de-DE" sz="2400" dirty="0" smtClean="0"/>
              <a:t>: MIT, GPL </a:t>
            </a:r>
            <a:r>
              <a:rPr lang="de-DE" sz="2400" dirty="0" smtClean="0"/>
              <a:t>v2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270710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jQuery</a:t>
            </a:r>
            <a:r>
              <a:rPr lang="de-DE" dirty="0" smtClean="0"/>
              <a:t> UI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Widgets can be </a:t>
            </a:r>
            <a:r>
              <a:rPr lang="en-US" b="1" dirty="0" smtClean="0"/>
              <a:t>themed</a:t>
            </a:r>
          </a:p>
          <a:p>
            <a:r>
              <a:rPr lang="en-US" dirty="0" smtClean="0"/>
              <a:t>Definition of one common theme for all used widgets </a:t>
            </a:r>
          </a:p>
          <a:p>
            <a:r>
              <a:rPr lang="en-US" dirty="0" smtClean="0"/>
              <a:t>Uses the “</a:t>
            </a:r>
            <a:r>
              <a:rPr lang="en-US" b="1" dirty="0" smtClean="0"/>
              <a:t>id</a:t>
            </a:r>
            <a:r>
              <a:rPr lang="en-US" dirty="0" smtClean="0"/>
              <a:t>” attribute of HTML elements</a:t>
            </a:r>
            <a:endParaRPr lang="en-US" dirty="0"/>
          </a:p>
          <a:p>
            <a:r>
              <a:rPr lang="en-US" dirty="0" smtClean="0"/>
              <a:t>Examples (new in </a:t>
            </a:r>
            <a:r>
              <a:rPr lang="en-US" dirty="0" smtClean="0"/>
              <a:t>v1.9):</a:t>
            </a:r>
            <a:endParaRPr lang="en-US" dirty="0"/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            Menu                                               Tooltip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7" name="Picture 3" descr="C:\Users\Peter\Dropbox\Documents\Studium\Master\2. Semester\Entwicklungspraktikum Webanwendungen\JQuery_UI_logo_color_onwhite-300x7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11538" y="980728"/>
            <a:ext cx="2192910" cy="52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3962400" cy="304800"/>
          </a:xfrm>
        </p:spPr>
        <p:txBody>
          <a:bodyPr/>
          <a:lstStyle/>
          <a:p>
            <a:r>
              <a:rPr lang="de-DE" dirty="0"/>
              <a:t>Master Lab </a:t>
            </a:r>
            <a:r>
              <a:rPr lang="de-DE" dirty="0" err="1"/>
              <a:t>Course</a:t>
            </a:r>
            <a:r>
              <a:rPr lang="de-DE" dirty="0"/>
              <a:t> Web </a:t>
            </a:r>
            <a:r>
              <a:rPr lang="de-DE" dirty="0" err="1" smtClean="0"/>
              <a:t>Applications</a:t>
            </a:r>
            <a:endParaRPr lang="de-DE" dirty="0"/>
          </a:p>
        </p:txBody>
      </p:sp>
      <p:sp>
        <p:nvSpPr>
          <p:cNvPr id="9" name="Datumsplatzhalter 6"/>
          <p:cNvSpPr>
            <a:spLocks noGrp="1"/>
          </p:cNvSpPr>
          <p:nvPr>
            <p:ph type="dt" sz="half" idx="10"/>
          </p:nvPr>
        </p:nvSpPr>
        <p:spPr>
          <a:xfrm>
            <a:off x="508000" y="6400800"/>
            <a:ext cx="1905000" cy="304800"/>
          </a:xfrm>
        </p:spPr>
        <p:txBody>
          <a:bodyPr/>
          <a:lstStyle/>
          <a:p>
            <a:r>
              <a:rPr lang="de-DE" dirty="0" smtClean="0"/>
              <a:t>05.11.2012</a:t>
            </a:r>
            <a:endParaRPr lang="de-DE" dirty="0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070" t="42000" r="47412" b="34000"/>
          <a:stretch/>
        </p:blipFill>
        <p:spPr bwMode="auto">
          <a:xfrm>
            <a:off x="683567" y="4221088"/>
            <a:ext cx="311112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8945" t="46710" r="40843" b="37225"/>
          <a:stretch/>
        </p:blipFill>
        <p:spPr bwMode="auto">
          <a:xfrm>
            <a:off x="4416971" y="4293096"/>
            <a:ext cx="3683421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63188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mongoDB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Document-oriented</a:t>
            </a:r>
            <a:r>
              <a:rPr lang="en-US" dirty="0" smtClean="0"/>
              <a:t> database</a:t>
            </a:r>
          </a:p>
          <a:p>
            <a:r>
              <a:rPr lang="en-US" dirty="0" smtClean="0"/>
              <a:t>Part of the </a:t>
            </a:r>
            <a:r>
              <a:rPr lang="en-US" b="1" dirty="0" err="1" smtClean="0"/>
              <a:t>NoSQL</a:t>
            </a:r>
            <a:r>
              <a:rPr lang="en-US" dirty="0" smtClean="0"/>
              <a:t> Database family</a:t>
            </a:r>
          </a:p>
          <a:p>
            <a:r>
              <a:rPr lang="en-US" dirty="0" smtClean="0"/>
              <a:t>Stores data in documents with </a:t>
            </a:r>
            <a:r>
              <a:rPr lang="en-US" b="1" dirty="0" smtClean="0"/>
              <a:t>dynamic</a:t>
            </a:r>
            <a:r>
              <a:rPr lang="en-US" dirty="0" smtClean="0"/>
              <a:t> schemas</a:t>
            </a:r>
          </a:p>
          <a:p>
            <a:r>
              <a:rPr lang="en-US" dirty="0" smtClean="0"/>
              <a:t>Documents are structured in the </a:t>
            </a:r>
            <a:r>
              <a:rPr lang="en-US" b="1" dirty="0" smtClean="0"/>
              <a:t>BSON</a:t>
            </a:r>
            <a:r>
              <a:rPr lang="en-US" dirty="0" smtClean="0"/>
              <a:t> format (similar to </a:t>
            </a:r>
            <a:r>
              <a:rPr lang="en-US" b="1" dirty="0" smtClean="0"/>
              <a:t>JSON</a:t>
            </a:r>
            <a:r>
              <a:rPr lang="en-US" dirty="0" smtClean="0"/>
              <a:t>)</a:t>
            </a:r>
          </a:p>
          <a:p>
            <a:r>
              <a:rPr lang="de-DE" dirty="0" smtClean="0"/>
              <a:t>Focus on </a:t>
            </a:r>
            <a:r>
              <a:rPr lang="de-DE" dirty="0" err="1" smtClean="0"/>
              <a:t>high</a:t>
            </a:r>
            <a:r>
              <a:rPr lang="de-DE" dirty="0" smtClean="0"/>
              <a:t> </a:t>
            </a:r>
            <a:r>
              <a:rPr lang="de-DE" b="1" dirty="0" err="1" smtClean="0"/>
              <a:t>performance</a:t>
            </a:r>
            <a:r>
              <a:rPr lang="de-DE" dirty="0" smtClean="0"/>
              <a:t> (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joins</a:t>
            </a:r>
            <a:r>
              <a:rPr lang="de-DE" dirty="0" smtClean="0"/>
              <a:t>, </a:t>
            </a:r>
            <a:r>
              <a:rPr lang="de-DE" dirty="0" err="1" smtClean="0"/>
              <a:t>indexing</a:t>
            </a:r>
            <a:r>
              <a:rPr lang="de-DE" dirty="0" smtClean="0"/>
              <a:t>, etc.)</a:t>
            </a:r>
          </a:p>
          <a:p>
            <a:r>
              <a:rPr lang="de-DE" dirty="0" smtClean="0"/>
              <a:t>High </a:t>
            </a:r>
            <a:r>
              <a:rPr lang="de-DE" dirty="0" err="1" smtClean="0"/>
              <a:t>availability</a:t>
            </a:r>
            <a:r>
              <a:rPr lang="de-DE" dirty="0" smtClean="0"/>
              <a:t> </a:t>
            </a:r>
            <a:r>
              <a:rPr lang="de-DE" dirty="0" err="1" smtClean="0"/>
              <a:t>through</a:t>
            </a:r>
            <a:r>
              <a:rPr lang="de-DE" dirty="0" smtClean="0"/>
              <a:t>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b="1" dirty="0" err="1" smtClean="0"/>
              <a:t>replication</a:t>
            </a:r>
            <a:endParaRPr lang="en-US" b="1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7" name="Picture 4" descr="C:\Users\Peter\Dropbox\Documents\Studium\Master\2. Semester\Entwicklungspraktikum Webanwendungen\MongoD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36914" y="782287"/>
            <a:ext cx="2539542" cy="846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3962400" cy="304800"/>
          </a:xfrm>
        </p:spPr>
        <p:txBody>
          <a:bodyPr/>
          <a:lstStyle/>
          <a:p>
            <a:r>
              <a:rPr lang="de-DE" dirty="0"/>
              <a:t>Master Lab </a:t>
            </a:r>
            <a:r>
              <a:rPr lang="de-DE" dirty="0" err="1"/>
              <a:t>Course</a:t>
            </a:r>
            <a:r>
              <a:rPr lang="de-DE" dirty="0"/>
              <a:t> Web </a:t>
            </a:r>
            <a:r>
              <a:rPr lang="de-DE" dirty="0" err="1" smtClean="0"/>
              <a:t>Applications</a:t>
            </a:r>
            <a:endParaRPr lang="de-DE" dirty="0"/>
          </a:p>
        </p:txBody>
      </p:sp>
      <p:sp>
        <p:nvSpPr>
          <p:cNvPr id="9" name="Datumsplatzhalter 6"/>
          <p:cNvSpPr>
            <a:spLocks noGrp="1"/>
          </p:cNvSpPr>
          <p:nvPr>
            <p:ph type="dt" sz="half" idx="10"/>
          </p:nvPr>
        </p:nvSpPr>
        <p:spPr>
          <a:xfrm>
            <a:off x="508000" y="6400800"/>
            <a:ext cx="1905000" cy="304800"/>
          </a:xfrm>
        </p:spPr>
        <p:txBody>
          <a:bodyPr/>
          <a:lstStyle/>
          <a:p>
            <a:r>
              <a:rPr lang="de-DE" dirty="0" smtClean="0"/>
              <a:t>05.11.2012</a:t>
            </a:r>
            <a:endParaRPr lang="de-DE" dirty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4860032" y="4797152"/>
            <a:ext cx="3672408" cy="1080120"/>
          </a:xfrm>
          <a:prstGeom prst="roundRect">
            <a:avLst/>
          </a:prstGeom>
          <a:gradFill flip="none" rotWithShape="1">
            <a:gsLst>
              <a:gs pos="0">
                <a:srgbClr val="C6D6FF"/>
              </a:gs>
              <a:gs pos="50000">
                <a:srgbClr val="D6E1FF"/>
              </a:gs>
              <a:gs pos="100000">
                <a:srgbClr val="EEF2FF"/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lang="de-DE" sz="2400" dirty="0" err="1" smtClean="0"/>
              <a:t>Latest</a:t>
            </a:r>
            <a:r>
              <a:rPr lang="de-DE" sz="2400" dirty="0" smtClean="0"/>
              <a:t> </a:t>
            </a:r>
            <a:r>
              <a:rPr lang="de-DE" sz="2400" dirty="0" err="1" smtClean="0"/>
              <a:t>version</a:t>
            </a:r>
            <a:r>
              <a:rPr lang="de-DE" sz="2400" dirty="0" smtClean="0"/>
              <a:t>: 2.2.1</a:t>
            </a:r>
          </a:p>
          <a:p>
            <a:pPr algn="ctr">
              <a:buNone/>
            </a:pPr>
            <a:r>
              <a:rPr lang="de-DE" sz="2400" dirty="0" err="1" smtClean="0"/>
              <a:t>License</a:t>
            </a:r>
            <a:r>
              <a:rPr lang="de-DE" sz="2400" dirty="0" smtClean="0"/>
              <a:t>: GNU AGPL v3</a:t>
            </a:r>
          </a:p>
        </p:txBody>
      </p:sp>
    </p:spTree>
    <p:extLst>
      <p:ext uri="{BB962C8B-B14F-4D97-AF65-F5344CB8AC3E}">
        <p14:creationId xmlns:p14="http://schemas.microsoft.com/office/powerpoint/2010/main" xmlns="" val="352761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mongoDB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Scalability</a:t>
            </a:r>
            <a:r>
              <a:rPr lang="en-US" dirty="0" smtClean="0"/>
              <a:t> is easily achieved by automatic </a:t>
            </a:r>
            <a:r>
              <a:rPr lang="en-US" b="1" dirty="0" err="1"/>
              <a:t>sharding</a:t>
            </a:r>
            <a:r>
              <a:rPr lang="en-US" b="1" dirty="0"/>
              <a:t> </a:t>
            </a:r>
            <a:endParaRPr lang="en-US" b="1" dirty="0" smtClean="0"/>
          </a:p>
          <a:p>
            <a:pPr lvl="1"/>
            <a:r>
              <a:rPr lang="en-US" dirty="0" smtClean="0"/>
              <a:t>A</a:t>
            </a:r>
            <a:r>
              <a:rPr lang="en-US" dirty="0" smtClean="0"/>
              <a:t>uto-partitioning </a:t>
            </a:r>
            <a:r>
              <a:rPr lang="en-US" dirty="0" smtClean="0"/>
              <a:t>of data across </a:t>
            </a:r>
            <a:r>
              <a:rPr lang="en-US" dirty="0" smtClean="0"/>
              <a:t>servers</a:t>
            </a:r>
          </a:p>
          <a:p>
            <a:pPr lvl="1"/>
            <a:r>
              <a:rPr lang="en-US" dirty="0" smtClean="0"/>
              <a:t>Reads and writes are distributed over shards</a:t>
            </a:r>
            <a:endParaRPr lang="en-US" b="1" dirty="0"/>
          </a:p>
          <a:p>
            <a:endParaRPr lang="en-US" dirty="0" smtClean="0"/>
          </a:p>
          <a:p>
            <a:r>
              <a:rPr lang="en-US" b="1" dirty="0" smtClean="0"/>
              <a:t>Queries</a:t>
            </a:r>
            <a:r>
              <a:rPr lang="en-US" dirty="0" smtClean="0"/>
              <a:t> allow search by </a:t>
            </a:r>
            <a:r>
              <a:rPr lang="en-US" b="1" dirty="0" smtClean="0"/>
              <a:t>field</a:t>
            </a:r>
            <a:r>
              <a:rPr lang="en-US" dirty="0" smtClean="0"/>
              <a:t>, </a:t>
            </a:r>
            <a:r>
              <a:rPr lang="en-US" b="1" dirty="0" smtClean="0"/>
              <a:t>range</a:t>
            </a:r>
            <a:r>
              <a:rPr lang="en-US" dirty="0" smtClean="0"/>
              <a:t> </a:t>
            </a:r>
            <a:r>
              <a:rPr lang="en-US" dirty="0" smtClean="0"/>
              <a:t>queries, </a:t>
            </a:r>
            <a:r>
              <a:rPr lang="en-US" b="1" dirty="0" smtClean="0"/>
              <a:t>regular </a:t>
            </a:r>
            <a:r>
              <a:rPr lang="en-US" b="1" dirty="0" smtClean="0"/>
              <a:t>expression</a:t>
            </a:r>
            <a:r>
              <a:rPr lang="en-US" dirty="0" smtClean="0"/>
              <a:t> and can contain </a:t>
            </a:r>
            <a:r>
              <a:rPr lang="en-US" b="1" dirty="0" smtClean="0"/>
              <a:t>JavaScript </a:t>
            </a:r>
            <a:r>
              <a:rPr lang="en-US" dirty="0" smtClean="0"/>
              <a:t>code</a:t>
            </a:r>
            <a:endParaRPr lang="en-US" dirty="0" smtClean="0"/>
          </a:p>
          <a:p>
            <a:endParaRPr lang="en-US" dirty="0" smtClean="0"/>
          </a:p>
          <a:p>
            <a:r>
              <a:rPr lang="de-DE" b="1" dirty="0" smtClean="0"/>
              <a:t>Drivers</a:t>
            </a:r>
            <a:r>
              <a:rPr lang="de-DE" dirty="0" smtClean="0"/>
              <a:t> </a:t>
            </a:r>
            <a:r>
              <a:rPr lang="de-DE" dirty="0" err="1" smtClean="0"/>
              <a:t>exist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many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</a:t>
            </a:r>
            <a:r>
              <a:rPr lang="de-DE" dirty="0" err="1" smtClean="0"/>
              <a:t>languages</a:t>
            </a:r>
            <a:r>
              <a:rPr lang="de-DE" dirty="0" smtClean="0"/>
              <a:t> (e.g.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C, C++, Java, JS, C#, Perl, PHP, Python, Ruby, Scala,</a:t>
            </a:r>
            <a:endParaRPr lang="de-DE" dirty="0" smtClean="0"/>
          </a:p>
          <a:p>
            <a:endParaRPr lang="en-US" dirty="0" smtClean="0"/>
          </a:p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7" name="Picture 4" descr="C:\Users\Peter\Dropbox\Documents\Studium\Master\2. Semester\Entwicklungspraktikum Webanwendungen\MongoD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36914" y="782287"/>
            <a:ext cx="2539542" cy="846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3962400" cy="304800"/>
          </a:xfrm>
        </p:spPr>
        <p:txBody>
          <a:bodyPr/>
          <a:lstStyle/>
          <a:p>
            <a:r>
              <a:rPr lang="de-DE" dirty="0"/>
              <a:t>Master Lab </a:t>
            </a:r>
            <a:r>
              <a:rPr lang="de-DE" dirty="0" err="1"/>
              <a:t>Course</a:t>
            </a:r>
            <a:r>
              <a:rPr lang="de-DE" dirty="0"/>
              <a:t> Web </a:t>
            </a:r>
            <a:r>
              <a:rPr lang="de-DE" dirty="0" err="1" smtClean="0"/>
              <a:t>Applications</a:t>
            </a:r>
            <a:endParaRPr lang="de-DE" dirty="0"/>
          </a:p>
        </p:txBody>
      </p:sp>
      <p:sp>
        <p:nvSpPr>
          <p:cNvPr id="9" name="Datumsplatzhalter 6"/>
          <p:cNvSpPr>
            <a:spLocks noGrp="1"/>
          </p:cNvSpPr>
          <p:nvPr>
            <p:ph type="dt" sz="half" idx="10"/>
          </p:nvPr>
        </p:nvSpPr>
        <p:spPr>
          <a:xfrm>
            <a:off x="508000" y="6400800"/>
            <a:ext cx="1905000" cy="304800"/>
          </a:xfrm>
        </p:spPr>
        <p:txBody>
          <a:bodyPr/>
          <a:lstStyle/>
          <a:p>
            <a:r>
              <a:rPr lang="de-DE" dirty="0" smtClean="0"/>
              <a:t>05.11.2012</a:t>
            </a:r>
            <a:endParaRPr lang="de-DE" dirty="0"/>
          </a:p>
        </p:txBody>
      </p:sp>
      <p:pic>
        <p:nvPicPr>
          <p:cNvPr id="10" name="Picture 9" descr="database-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04248" y="2348880"/>
            <a:ext cx="896650" cy="8966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auto">
          <a:xfrm>
            <a:off x="899592" y="5157192"/>
            <a:ext cx="7488832" cy="432048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shade val="67500"/>
                  <a:satMod val="115000"/>
                  <a:alpha val="0"/>
                </a:schemeClr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108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032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Live </a:t>
            </a:r>
            <a:r>
              <a:rPr lang="de-DE" dirty="0" err="1" smtClean="0"/>
              <a:t>demo</a:t>
            </a:r>
            <a:endParaRPr lang="de-DE" dirty="0"/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Sample web </a:t>
            </a:r>
            <a:r>
              <a:rPr lang="de-DE" dirty="0" err="1" smtClean="0"/>
              <a:t>app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integrates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three</a:t>
            </a:r>
            <a:r>
              <a:rPr lang="de-DE" dirty="0" smtClean="0"/>
              <a:t> </a:t>
            </a:r>
            <a:r>
              <a:rPr lang="de-DE" dirty="0" err="1" smtClean="0"/>
              <a:t>technologies</a:t>
            </a:r>
            <a:endParaRPr lang="de-DE" dirty="0"/>
          </a:p>
        </p:txBody>
      </p:sp>
      <p:sp>
        <p:nvSpPr>
          <p:cNvPr id="9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3962400" cy="304800"/>
          </a:xfrm>
          <a:prstGeom prst="rect">
            <a:avLst/>
          </a:prstGeom>
        </p:spPr>
        <p:txBody>
          <a:bodyPr/>
          <a:lstStyle/>
          <a:p>
            <a:r>
              <a:rPr lang="de-DE" sz="1200" dirty="0"/>
              <a:t>Master Lab </a:t>
            </a:r>
            <a:r>
              <a:rPr lang="de-DE" sz="1200" dirty="0" err="1"/>
              <a:t>Course</a:t>
            </a:r>
            <a:r>
              <a:rPr lang="de-DE" sz="1200" dirty="0"/>
              <a:t> Web </a:t>
            </a:r>
            <a:r>
              <a:rPr lang="de-DE" sz="1200" dirty="0" err="1" smtClean="0"/>
              <a:t>Applications</a:t>
            </a:r>
            <a:endParaRPr lang="de-DE" sz="1200" dirty="0"/>
          </a:p>
        </p:txBody>
      </p:sp>
      <p:sp>
        <p:nvSpPr>
          <p:cNvPr id="10" name="Datumsplatzhalter 6"/>
          <p:cNvSpPr txBox="1">
            <a:spLocks/>
          </p:cNvSpPr>
          <p:nvPr/>
        </p:nvSpPr>
        <p:spPr bwMode="auto">
          <a:xfrm>
            <a:off x="5080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05.11.2012</a:t>
            </a:r>
            <a:endParaRPr lang="de-DE" dirty="0"/>
          </a:p>
        </p:txBody>
      </p:sp>
      <p:sp>
        <p:nvSpPr>
          <p:cNvPr id="11" name="Foliennummernplatzhalter 5"/>
          <p:cNvSpPr txBox="1">
            <a:spLocks/>
          </p:cNvSpPr>
          <p:nvPr/>
        </p:nvSpPr>
        <p:spPr>
          <a:xfrm>
            <a:off x="6731000" y="6400800"/>
            <a:ext cx="1905000" cy="304800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21E5A8C-2088-45D2-9D84-10B3EA412A4C}" type="slidenum">
              <a:rPr lang="de-DE" sz="1200" smtClean="0"/>
              <a:pPr algn="r"/>
              <a:t>9</a:t>
            </a:fld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xmlns="" val="5831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UM_Vorlage_hellblau">
  <a:themeElements>
    <a:clrScheme name="Leere Präsentation 1">
      <a:dk1>
        <a:srgbClr val="000000"/>
      </a:dk1>
      <a:lt1>
        <a:srgbClr val="FFFFFF"/>
      </a:lt1>
      <a:dk2>
        <a:srgbClr val="0065BD"/>
      </a:dk2>
      <a:lt2>
        <a:srgbClr val="005293"/>
      </a:lt2>
      <a:accent1>
        <a:srgbClr val="A2AD00"/>
      </a:accent1>
      <a:accent2>
        <a:srgbClr val="E37222"/>
      </a:accent2>
      <a:accent3>
        <a:srgbClr val="AAB8DB"/>
      </a:accent3>
      <a:accent4>
        <a:srgbClr val="DADADA"/>
      </a:accent4>
      <a:accent5>
        <a:srgbClr val="CED3AA"/>
      </a:accent5>
      <a:accent6>
        <a:srgbClr val="CE671E"/>
      </a:accent6>
      <a:hlink>
        <a:srgbClr val="DAD7CB"/>
      </a:hlink>
      <a:folHlink>
        <a:srgbClr val="9C9D9F"/>
      </a:folHlink>
    </a:clrScheme>
    <a:fontScheme name="Leere Prä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65BD"/>
        </a:dk2>
        <a:lt2>
          <a:srgbClr val="005293"/>
        </a:lt2>
        <a:accent1>
          <a:srgbClr val="A2AD00"/>
        </a:accent1>
        <a:accent2>
          <a:srgbClr val="E37222"/>
        </a:accent2>
        <a:accent3>
          <a:srgbClr val="AAB8DB"/>
        </a:accent3>
        <a:accent4>
          <a:srgbClr val="DADADA"/>
        </a:accent4>
        <a:accent5>
          <a:srgbClr val="CED3AA"/>
        </a:accent5>
        <a:accent6>
          <a:srgbClr val="CE671E"/>
        </a:accent6>
        <a:hlink>
          <a:srgbClr val="DAD7CB"/>
        </a:hlink>
        <a:folHlink>
          <a:srgbClr val="9C9D9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TUM_Vorlage_weiss</Template>
  <TotalTime>0</TotalTime>
  <Words>438</Words>
  <Application>Microsoft Office PowerPoint</Application>
  <PresentationFormat>On-screen Show (4:3)</PresentationFormat>
  <Paragraphs>121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TUM_Vorlage_hellblau</vt:lpstr>
      <vt:lpstr>Master Lab Course Web Applications: Exercise 1 – Technologies </vt:lpstr>
      <vt:lpstr>Agenda</vt:lpstr>
      <vt:lpstr>akka</vt:lpstr>
      <vt:lpstr>akka</vt:lpstr>
      <vt:lpstr>jQuery UI</vt:lpstr>
      <vt:lpstr>jQuery UI</vt:lpstr>
      <vt:lpstr>mongoDB</vt:lpstr>
      <vt:lpstr>mongoDB</vt:lpstr>
      <vt:lpstr>Live demo</vt:lpstr>
      <vt:lpstr>Slide 10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Vision und Strategie</dc:title>
  <dc:creator>Florian</dc:creator>
  <cp:lastModifiedBy>Peter Retzer</cp:lastModifiedBy>
  <cp:revision>91</cp:revision>
  <dcterms:created xsi:type="dcterms:W3CDTF">2012-10-18T06:45:23Z</dcterms:created>
  <dcterms:modified xsi:type="dcterms:W3CDTF">2012-11-02T10:35:49Z</dcterms:modified>
</cp:coreProperties>
</file>