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66" r:id="rId3"/>
    <p:sldId id="277" r:id="rId4"/>
    <p:sldId id="283" r:id="rId5"/>
    <p:sldId id="263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FFF"/>
    <a:srgbClr val="292929"/>
    <a:srgbClr val="404040"/>
    <a:srgbClr val="D6E1FF"/>
    <a:srgbClr val="D6FFFF"/>
    <a:srgbClr val="EEF2FF"/>
    <a:srgbClr val="C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76" autoAdjust="0"/>
  </p:normalViewPr>
  <p:slideViewPr>
    <p:cSldViewPr>
      <p:cViewPr varScale="1">
        <p:scale>
          <a:sx n="104" d="100"/>
          <a:sy n="104" d="100"/>
        </p:scale>
        <p:origin x="-182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D170F-C4DC-4970-8523-1EDF1DABFF2F}" type="datetimeFigureOut">
              <a:rPr lang="de-DE" smtClean="0"/>
              <a:t>11.02.2013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E34E0-06B0-4097-BDB1-19F4CB9F3A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328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B6049-45AF-4855-985C-185012BA219A}" type="datetimeFigureOut">
              <a:rPr lang="de-DE" smtClean="0"/>
              <a:pPr/>
              <a:t>11.02.2013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CEC5D-4A85-40E8-8CE8-2BEB4B481F3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461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6229350" y="4794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Technische Universität München</a:t>
            </a:r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6" name="Line 23"/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7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5300" y="1828800"/>
            <a:ext cx="8128000" cy="12954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429000"/>
            <a:ext cx="81280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400800"/>
            <a:ext cx="8153400" cy="304800"/>
          </a:xfrm>
        </p:spPr>
        <p:txBody>
          <a:bodyPr anchor="t"/>
          <a:lstStyle>
            <a:lvl1pPr>
              <a:defRPr sz="1200"/>
            </a:lvl1pPr>
          </a:lstStyle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36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/>
            </a:lvl1pPr>
          </a:lstStyle>
          <a:p>
            <a:fld id="{121E5A8C-2088-45D2-9D84-10B3EA412A4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330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1E5A8C-2088-45D2-9D84-10B3EA412A4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6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14400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8128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396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21E5A8C-2088-45D2-9D84-10B3EA412A4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6229350" y="4794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Technische Universität München</a:t>
            </a:r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1033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2053" name="Picture 5" descr="C:\Users\Peter\Dropbox\Documents\Eclipse\WebAppLabCourse\hg\resources\img\logo\ARWars_Logo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99" y="142019"/>
            <a:ext cx="1190882" cy="52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ＭＳ Ｐゴシック" pitchFamily="-65" charset="-128"/>
          <a:cs typeface="ＭＳ Ｐゴシック" pitchFamily="18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ＭＳ Ｐゴシック" pitchFamily="-65" charset="-128"/>
          <a:cs typeface="ＭＳ Ｐゴシック" pitchFamily="18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ＭＳ Ｐゴシック" pitchFamily="-65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ＭＳ Ｐゴシック" pitchFamily="-65" charset="-128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ＭＳ Ｐゴシック" pitchFamily="-65" charset="-128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pitchFamily="-65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winkliges Dreieck 8"/>
          <p:cNvSpPr/>
          <p:nvPr/>
        </p:nvSpPr>
        <p:spPr bwMode="auto">
          <a:xfrm rot="16200000">
            <a:off x="2890869" y="69574"/>
            <a:ext cx="5630008" cy="6876254"/>
          </a:xfrm>
          <a:prstGeom prst="rtTriangle">
            <a:avLst/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DE" sz="2400" b="0" dirty="0">
                <a:solidFill>
                  <a:schemeClr val="bg1">
                    <a:lumMod val="75000"/>
                  </a:schemeClr>
                </a:solidFill>
              </a:rPr>
              <a:t>Master Lab </a:t>
            </a:r>
            <a:r>
              <a:rPr lang="de-DE" sz="2400" b="0" dirty="0" err="1">
                <a:solidFill>
                  <a:schemeClr val="bg1">
                    <a:lumMod val="75000"/>
                  </a:schemeClr>
                </a:solidFill>
              </a:rPr>
              <a:t>Course</a:t>
            </a:r>
            <a:r>
              <a:rPr lang="de-DE" sz="2400" b="0" dirty="0">
                <a:solidFill>
                  <a:schemeClr val="bg1">
                    <a:lumMod val="75000"/>
                  </a:schemeClr>
                </a:solidFill>
              </a:rPr>
              <a:t> Web </a:t>
            </a:r>
            <a:r>
              <a:rPr lang="de-DE" sz="2400" b="0" dirty="0" err="1">
                <a:solidFill>
                  <a:schemeClr val="bg1">
                    <a:lumMod val="75000"/>
                  </a:schemeClr>
                </a:solidFill>
              </a:rPr>
              <a:t>Applications</a:t>
            </a:r>
            <a:r>
              <a:rPr lang="de-DE" sz="2400" b="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de-DE" sz="2400" b="0" dirty="0" smtClean="0"/>
              <a:t/>
            </a:r>
            <a:br>
              <a:rPr lang="de-DE" sz="2400" b="0" dirty="0" smtClean="0"/>
            </a:br>
            <a:r>
              <a:rPr lang="de-DE" dirty="0" err="1" smtClean="0">
                <a:solidFill>
                  <a:schemeClr val="bg1"/>
                </a:solidFill>
              </a:rPr>
              <a:t>Exercise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– </a:t>
            </a:r>
            <a:r>
              <a:rPr lang="de-DE" dirty="0">
                <a:solidFill>
                  <a:schemeClr val="bg1"/>
                </a:solidFill>
              </a:rPr>
              <a:t>Final </a:t>
            </a:r>
            <a:r>
              <a:rPr lang="de-DE" dirty="0" err="1">
                <a:solidFill>
                  <a:schemeClr val="bg1"/>
                </a:solidFill>
              </a:rPr>
              <a:t>Presentation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8000" y="3284984"/>
            <a:ext cx="8128000" cy="1752600"/>
          </a:xfrm>
        </p:spPr>
        <p:txBody>
          <a:bodyPr/>
          <a:lstStyle/>
          <a:p>
            <a:pPr algn="l"/>
            <a:r>
              <a:rPr lang="de-DE" sz="1600" b="1" dirty="0" smtClean="0">
                <a:solidFill>
                  <a:srgbClr val="FF9900"/>
                </a:solidFill>
              </a:rPr>
              <a:t>Team 4</a:t>
            </a:r>
          </a:p>
          <a:p>
            <a:pPr algn="l"/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Markus </a:t>
            </a:r>
            <a:r>
              <a:rPr lang="de-DE" sz="1600" dirty="0" err="1" smtClean="0">
                <a:solidFill>
                  <a:schemeClr val="bg1">
                    <a:lumMod val="75000"/>
                  </a:schemeClr>
                </a:solidFill>
              </a:rPr>
              <a:t>Fensterer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  <a:p>
            <a:pPr algn="l"/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Kamil </a:t>
            </a:r>
            <a:r>
              <a:rPr lang="de-DE" sz="1600" dirty="0" err="1" smtClean="0">
                <a:solidFill>
                  <a:schemeClr val="bg1">
                    <a:lumMod val="75000"/>
                  </a:schemeClr>
                </a:solidFill>
              </a:rPr>
              <a:t>Neczaj</a:t>
            </a:r>
            <a:endParaRPr lang="de-DE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l"/>
            <a:r>
              <a:rPr lang="de-DE" sz="1600" dirty="0" smtClean="0">
                <a:solidFill>
                  <a:schemeClr val="bg1">
                    <a:lumMod val="75000"/>
                  </a:schemeClr>
                </a:solidFill>
              </a:rPr>
              <a:t>Peter Retzer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  <a:p>
            <a:pPr algn="l"/>
            <a:r>
              <a:rPr lang="de-DE" sz="1600" dirty="0" smtClean="0">
                <a:solidFill>
                  <a:schemeClr val="bg1">
                    <a:lumMod val="75000"/>
                  </a:schemeClr>
                </a:solidFill>
              </a:rPr>
              <a:t>Michael Schätzlein</a:t>
            </a:r>
          </a:p>
          <a:p>
            <a:pPr algn="l"/>
            <a:endParaRPr lang="de-DE" sz="1600" dirty="0" smtClean="0"/>
          </a:p>
          <a:p>
            <a:pPr algn="l"/>
            <a:endParaRPr lang="de-DE" sz="1600" dirty="0" smtClean="0"/>
          </a:p>
          <a:p>
            <a:pPr algn="l">
              <a:lnSpc>
                <a:spcPct val="150000"/>
              </a:lnSpc>
            </a:pPr>
            <a:r>
              <a:rPr lang="de-DE" sz="1600" dirty="0" smtClean="0">
                <a:solidFill>
                  <a:schemeClr val="bg1">
                    <a:lumMod val="75000"/>
                  </a:schemeClr>
                </a:solidFill>
              </a:rPr>
              <a:t>25</a:t>
            </a:r>
            <a:r>
              <a:rPr lang="de-DE" sz="1600" dirty="0" smtClean="0">
                <a:solidFill>
                  <a:schemeClr val="bg1">
                    <a:lumMod val="75000"/>
                  </a:schemeClr>
                </a:solidFill>
              </a:rPr>
              <a:t>.02.2013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Picture 2" descr="C:\Users\Peter\Dropbox\Documents\Eclipse\WebAppLabCourse\hg\resources\img\logo\ARWars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7" y="4124325"/>
            <a:ext cx="3802745" cy="168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6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auto">
          <a:xfrm>
            <a:off x="395536" y="4437112"/>
            <a:ext cx="8232498" cy="1440160"/>
          </a:xfrm>
          <a:prstGeom prst="roundRect">
            <a:avLst>
              <a:gd name="adj" fmla="val 12132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95536" y="1484784"/>
            <a:ext cx="8232498" cy="1944216"/>
          </a:xfrm>
          <a:prstGeom prst="roundRect">
            <a:avLst>
              <a:gd name="adj" fmla="val 10670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Idea – 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AR</a:t>
            </a:r>
            <a:r>
              <a:rPr lang="pl-PL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Wars</a:t>
            </a:r>
            <a:endParaRPr lang="pl-PL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0034" y="1556792"/>
            <a:ext cx="8128000" cy="1528762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Massive multiplayer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browser</a:t>
            </a:r>
            <a:r>
              <a:rPr lang="pl-PL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pl-PL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game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taking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b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</a:b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in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the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real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world</a:t>
            </a:r>
            <a:endParaRPr lang="de-DE" dirty="0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Utilization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of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Google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Maps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to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display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the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game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world</a:t>
            </a:r>
            <a:endParaRPr lang="de-DE" dirty="0" smtClean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Optimized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for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Desktop-PCs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and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Smartphones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/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Tablets</a:t>
            </a:r>
            <a:endParaRPr lang="pl-PL" dirty="0" smtClean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25.02.2013</a:t>
            </a:r>
            <a:endParaRPr lang="de-DE" dirty="0" smtClean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 bwMode="auto">
          <a:xfrm>
            <a:off x="500034" y="4502850"/>
            <a:ext cx="8128000" cy="130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2400" kern="0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Creation</a:t>
            </a:r>
            <a:r>
              <a:rPr lang="de-DE" sz="2400" kern="0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de-DE" sz="2400" kern="0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of</a:t>
            </a:r>
            <a:r>
              <a:rPr lang="de-DE" sz="2400" kern="0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 an </a:t>
            </a:r>
            <a:r>
              <a:rPr lang="de-DE" sz="2400" kern="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augmented</a:t>
            </a:r>
            <a:r>
              <a:rPr lang="de-DE" sz="2400" kern="0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de-DE" sz="2400" kern="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reality</a:t>
            </a:r>
            <a:r>
              <a:rPr lang="de-DE" sz="2400" kern="0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de-DE" sz="2400" kern="0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overlay</a:t>
            </a:r>
            <a:endParaRPr lang="de-DE" sz="2400" kern="0" dirty="0" smtClean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Players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have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to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meet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at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real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life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places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to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progress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in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the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game</a:t>
            </a:r>
            <a:endParaRPr kumimoji="0" lang="de-DE" sz="2400" i="0" u="none" strike="noStrike" kern="0" cap="none" spc="0" normalizeH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uLnTx/>
              <a:uFillTx/>
              <a:ea typeface="ＭＳ Ｐゴシック" pitchFamily="-65" charset="-128"/>
              <a:cs typeface="ＭＳ Ｐゴシック" pitchFamily="18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l-PL" sz="2400" i="0" u="none" strike="noStrike" kern="0" cap="none" spc="0" normalizeH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uLnTx/>
              <a:uFillTx/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8" name="Tytuł 1"/>
          <p:cNvSpPr txBox="1">
            <a:spLocks/>
          </p:cNvSpPr>
          <p:nvPr/>
        </p:nvSpPr>
        <p:spPr bwMode="auto">
          <a:xfrm>
            <a:off x="500034" y="3861048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latin typeface="+mj-lt"/>
                <a:ea typeface="ＭＳ Ｐゴシック" pitchFamily="-65" charset="-128"/>
                <a:cs typeface="ＭＳ Ｐゴシック" pitchFamily="18" charset="-128"/>
              </a:rPr>
              <a:t>Features</a:t>
            </a:r>
            <a:endParaRPr kumimoji="0" lang="pl-PL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uLnTx/>
              <a:uFillTx/>
              <a:latin typeface="+mj-lt"/>
              <a:ea typeface="ＭＳ Ｐゴシック" pitchFamily="-65" charset="-128"/>
              <a:cs typeface="ＭＳ Ｐゴシック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487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auto">
          <a:xfrm>
            <a:off x="395536" y="1512216"/>
            <a:ext cx="6552728" cy="3716984"/>
          </a:xfrm>
          <a:prstGeom prst="roundRect">
            <a:avLst>
              <a:gd name="adj" fmla="val 5327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bg1"/>
                </a:solidFill>
              </a:rPr>
              <a:t>Rules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6448" y="1605880"/>
            <a:ext cx="6543824" cy="362332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Tw</a:t>
            </a:r>
            <a:r>
              <a:rPr lang="pl-PL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 </a:t>
            </a:r>
            <a:r>
              <a:rPr lang="pl-PL" dirty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factions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struggle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for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supremacy</a:t>
            </a:r>
            <a:endParaRPr lang="pl-PL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Players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assemble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into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teams</a:t>
            </a:r>
            <a:endParaRPr lang="de-DE" dirty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Players </a:t>
            </a:r>
            <a:r>
              <a:rPr lang="de-DE" dirty="0" err="1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capture</a:t>
            </a:r>
            <a:r>
              <a:rPr lang="de-DE" dirty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available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/>
            </a:r>
            <a:b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</a:b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from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Google 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endParaRPr lang="pl-PL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pl-PL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Captured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yield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pl-PL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resources</a:t>
            </a:r>
            <a:endParaRPr lang="pl-PL" dirty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Resources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can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be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used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to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build</a:t>
            </a:r>
            <a:r>
              <a:rPr lang="de-DE" dirty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units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b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</a:b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or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are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necessary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to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capture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special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endParaRPr lang="de-DE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Units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aid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in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capturing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or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defending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endParaRPr lang="de-DE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6146" name="Picture 2" descr="http://1.bp.blogspot.com/-YBZkcUfd0Og/T4Uw8rq43OI/AAAAAAAAAH0/hHOYI-SpasE/s1600/ist2_438171-ancient-scroll.jp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FF99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47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37000" y="4221088"/>
            <a:ext cx="1667567" cy="190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51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auto">
          <a:xfrm>
            <a:off x="395536" y="4100320"/>
            <a:ext cx="8352928" cy="2064984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95536" y="1628800"/>
            <a:ext cx="4824536" cy="1584176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Business</a:t>
            </a:r>
            <a:r>
              <a:rPr lang="pl-PL" dirty="0" smtClean="0">
                <a:solidFill>
                  <a:schemeClr val="bg1"/>
                </a:solidFill>
              </a:rPr>
              <a:t> Model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30968" y="1705655"/>
            <a:ext cx="5872166" cy="167106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Advertisments</a:t>
            </a:r>
            <a:endParaRPr lang="de-DE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Selling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decorative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objects</a:t>
            </a:r>
            <a:endParaRPr lang="de-DE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Selling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organisational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services</a:t>
            </a:r>
            <a:endParaRPr lang="pl-PL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026" name="Picture 2" descr="http://www.clker.com/cliparts/9/9/c/8/1194985891178996774670a029.svg.thumb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6372200" y="1268760"/>
            <a:ext cx="1530814" cy="1500198"/>
          </a:xfrm>
          <a:prstGeom prst="rect">
            <a:avLst/>
          </a:prstGeom>
          <a:noFill/>
        </p:spPr>
      </p:pic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430968" y="4221088"/>
            <a:ext cx="8317496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ea typeface="ＭＳ Ｐゴシック" pitchFamily="-65" charset="-128"/>
              </a:defRPr>
            </a:lvl3pPr>
            <a:lvl4pPr marL="15621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4pPr>
            <a:lvl5pPr marL="1981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ＭＳ Ｐゴシック" pitchFamily="-65" charset="-128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9pPr>
          </a:lstStyle>
          <a:p>
            <a:r>
              <a:rPr lang="de-DE" dirty="0"/>
              <a:t>Traditional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 smtClean="0"/>
              <a:t>games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9900"/>
                </a:solidFill>
                <a:sym typeface="Wingdings" pitchFamily="2" charset="2"/>
              </a:rPr>
              <a:t> </a:t>
            </a:r>
            <a:r>
              <a:rPr lang="de-DE" dirty="0" err="1" smtClean="0">
                <a:solidFill>
                  <a:srgbClr val="FF9900"/>
                </a:solidFill>
              </a:rPr>
              <a:t>Ogame</a:t>
            </a:r>
            <a:r>
              <a:rPr lang="de-DE" dirty="0">
                <a:solidFill>
                  <a:srgbClr val="FF9900"/>
                </a:solidFill>
              </a:rPr>
              <a:t>, </a:t>
            </a:r>
            <a:r>
              <a:rPr lang="de-DE" dirty="0" err="1" smtClean="0">
                <a:solidFill>
                  <a:srgbClr val="FF9900"/>
                </a:solidFill>
              </a:rPr>
              <a:t>Droidwars</a:t>
            </a:r>
            <a:endParaRPr lang="de-DE" dirty="0">
              <a:solidFill>
                <a:srgbClr val="FF9900"/>
              </a:solidFill>
            </a:endParaRPr>
          </a:p>
          <a:p>
            <a:r>
              <a:rPr lang="de-DE" dirty="0"/>
              <a:t>Persistent mobile </a:t>
            </a:r>
            <a:r>
              <a:rPr lang="de-DE" dirty="0" err="1"/>
              <a:t>multiplayer</a:t>
            </a:r>
            <a:r>
              <a:rPr lang="de-DE" dirty="0"/>
              <a:t> </a:t>
            </a:r>
            <a:r>
              <a:rPr lang="de-DE" dirty="0" err="1" smtClean="0"/>
              <a:t>games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9900"/>
                </a:solidFill>
                <a:sym typeface="Wingdings" pitchFamily="2" charset="2"/>
              </a:rPr>
              <a:t> </a:t>
            </a:r>
            <a:r>
              <a:rPr lang="de-DE" dirty="0" smtClean="0">
                <a:solidFill>
                  <a:srgbClr val="FF9900"/>
                </a:solidFill>
              </a:rPr>
              <a:t>Mobile Mafia</a:t>
            </a:r>
            <a:endParaRPr lang="de-DE" dirty="0">
              <a:solidFill>
                <a:srgbClr val="FF9900"/>
              </a:solidFill>
            </a:endParaRPr>
          </a:p>
          <a:p>
            <a:r>
              <a:rPr lang="de-DE" dirty="0" smtClean="0"/>
              <a:t>Location-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networks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9900"/>
                </a:solidFill>
                <a:sym typeface="Wingdings" pitchFamily="2" charset="2"/>
              </a:rPr>
              <a:t> </a:t>
            </a:r>
            <a:r>
              <a:rPr lang="de-DE" dirty="0" err="1" smtClean="0">
                <a:solidFill>
                  <a:srgbClr val="FF9900"/>
                </a:solidFill>
              </a:rPr>
              <a:t>Foursquare</a:t>
            </a:r>
            <a:r>
              <a:rPr lang="de-DE" dirty="0">
                <a:solidFill>
                  <a:srgbClr val="FF9900"/>
                </a:solidFill>
              </a:rPr>
              <a:t>, Google </a:t>
            </a:r>
            <a:r>
              <a:rPr lang="de-DE" dirty="0" err="1" smtClean="0">
                <a:solidFill>
                  <a:srgbClr val="FF9900"/>
                </a:solidFill>
              </a:rPr>
              <a:t>Latitude</a:t>
            </a:r>
            <a:endParaRPr lang="de-DE" dirty="0">
              <a:solidFill>
                <a:srgbClr val="FF9900"/>
              </a:solidFill>
            </a:endParaRPr>
          </a:p>
          <a:p>
            <a:r>
              <a:rPr lang="de-DE" dirty="0">
                <a:solidFill>
                  <a:srgbClr val="FF9900"/>
                </a:solidFill>
              </a:rPr>
              <a:t>Ingress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Niantic</a:t>
            </a:r>
            <a:r>
              <a:rPr lang="de-DE" dirty="0"/>
              <a:t> Labs (</a:t>
            </a:r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/>
              <a:t>beta</a:t>
            </a:r>
            <a:r>
              <a:rPr lang="de-DE" dirty="0"/>
              <a:t>)</a:t>
            </a:r>
          </a:p>
        </p:txBody>
      </p:sp>
      <p:sp>
        <p:nvSpPr>
          <p:cNvPr id="10" name="Titel 1"/>
          <p:cNvSpPr txBox="1">
            <a:spLocks/>
          </p:cNvSpPr>
          <p:nvPr/>
        </p:nvSpPr>
        <p:spPr bwMode="auto">
          <a:xfrm>
            <a:off x="530456" y="3490720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18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smtClean="0">
                <a:solidFill>
                  <a:schemeClr val="bg1"/>
                </a:solidFill>
              </a:rPr>
              <a:t>Competitors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7993090" cy="585774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Use</a:t>
            </a:r>
            <a:r>
              <a:rPr lang="de-DE" dirty="0" smtClean="0">
                <a:solidFill>
                  <a:schemeClr val="bg1"/>
                </a:solidFill>
              </a:rPr>
              <a:t> Case – </a:t>
            </a:r>
            <a:r>
              <a:rPr lang="de-DE" dirty="0" err="1" smtClean="0">
                <a:solidFill>
                  <a:schemeClr val="bg1"/>
                </a:solidFill>
              </a:rPr>
              <a:t>Deploy</a:t>
            </a:r>
            <a:r>
              <a:rPr lang="de-DE" dirty="0" smtClean="0">
                <a:solidFill>
                  <a:schemeClr val="bg1"/>
                </a:solidFill>
              </a:rPr>
              <a:t> Units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508000" y="6400800"/>
            <a:ext cx="1905000" cy="304800"/>
          </a:xfrm>
        </p:spPr>
        <p:txBody>
          <a:bodyPr/>
          <a:lstStyle/>
          <a:p>
            <a:r>
              <a:rPr lang="de-DE" smtClean="0"/>
              <a:t>25.02.2013</a:t>
            </a:r>
            <a:endParaRPr lang="de-D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42439"/>
            <a:ext cx="4824536" cy="30945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417" y="3142439"/>
            <a:ext cx="3458149" cy="31139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 bwMode="auto">
          <a:xfrm>
            <a:off x="395536" y="1556792"/>
            <a:ext cx="8136904" cy="1513639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 bwMode="auto">
          <a:xfrm>
            <a:off x="430968" y="1628800"/>
            <a:ext cx="8101472" cy="1671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/>
              <a:t>P</a:t>
            </a:r>
            <a:r>
              <a:rPr lang="en-US" sz="1600" dirty="0" smtClean="0"/>
              <a:t>layer </a:t>
            </a:r>
            <a:r>
              <a:rPr lang="en-US" sz="1600" dirty="0"/>
              <a:t>can deploy units to his conquered places to </a:t>
            </a:r>
            <a:r>
              <a:rPr lang="en-US" sz="1600" dirty="0">
                <a:solidFill>
                  <a:srgbClr val="FF9900"/>
                </a:solidFill>
              </a:rPr>
              <a:t>defend</a:t>
            </a:r>
            <a:r>
              <a:rPr lang="en-US" sz="1600" dirty="0"/>
              <a:t> </a:t>
            </a:r>
            <a:r>
              <a:rPr lang="en-US" sz="1600" dirty="0" smtClean="0"/>
              <a:t>them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/>
              <a:t>Deploy </a:t>
            </a:r>
            <a:r>
              <a:rPr lang="en-US" sz="1600" dirty="0" smtClean="0">
                <a:solidFill>
                  <a:srgbClr val="FF9900"/>
                </a:solidFill>
              </a:rPr>
              <a:t>menu</a:t>
            </a:r>
            <a:r>
              <a:rPr lang="en-US" sz="1600" dirty="0" smtClean="0"/>
              <a:t> can be invoked </a:t>
            </a:r>
          </a:p>
          <a:p>
            <a:pPr lvl="1"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/>
              <a:t>from </a:t>
            </a:r>
            <a:r>
              <a:rPr lang="en-US" sz="1600" dirty="0" smtClean="0">
                <a:solidFill>
                  <a:srgbClr val="FF9900"/>
                </a:solidFill>
              </a:rPr>
              <a:t>sidebar</a:t>
            </a:r>
            <a:r>
              <a:rPr lang="en-US" sz="1600" dirty="0" smtClean="0"/>
              <a:t> (where the conquered places of the player are listed) or</a:t>
            </a:r>
          </a:p>
          <a:p>
            <a:pPr lvl="1"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/>
              <a:t>directly from the place </a:t>
            </a:r>
            <a:r>
              <a:rPr lang="en-US" sz="1600" dirty="0" smtClean="0">
                <a:solidFill>
                  <a:srgbClr val="FF9900"/>
                </a:solidFill>
              </a:rPr>
              <a:t>popup window </a:t>
            </a:r>
            <a:r>
              <a:rPr lang="en-US" sz="1600" dirty="0" smtClean="0"/>
              <a:t>on the 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M_Vorlage_hellblau">
  <a:themeElements>
    <a:clrScheme name="Leere Präsentation 1">
      <a:dk1>
        <a:srgbClr val="000000"/>
      </a:dk1>
      <a:lt1>
        <a:srgbClr val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65BD"/>
        </a:dk2>
        <a:lt2>
          <a:srgbClr val="005293"/>
        </a:lt2>
        <a:accent1>
          <a:srgbClr val="A2AD00"/>
        </a:accent1>
        <a:accent2>
          <a:srgbClr val="E37222"/>
        </a:accent2>
        <a:accent3>
          <a:srgbClr val="AAB8DB"/>
        </a:accent3>
        <a:accent4>
          <a:srgbClr val="DADADA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TUM_Vorlage_weiss</Template>
  <TotalTime>0</TotalTime>
  <Words>178</Words>
  <Application>Microsoft Office PowerPoint</Application>
  <PresentationFormat>On-screen Show (4:3)</PresentationFormat>
  <Paragraphs>49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TUM_Vorlage_hellblau</vt:lpstr>
      <vt:lpstr>Master Lab Course Web Applications: Exercise 4 – Final Presentation </vt:lpstr>
      <vt:lpstr>Idea – ARWars</vt:lpstr>
      <vt:lpstr>Rules</vt:lpstr>
      <vt:lpstr>Business Model</vt:lpstr>
      <vt:lpstr>Use Case – Deploy Units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und Strategie</dc:title>
  <dc:creator>Florian</dc:creator>
  <cp:lastModifiedBy>Peter Retzer</cp:lastModifiedBy>
  <cp:revision>142</cp:revision>
  <dcterms:created xsi:type="dcterms:W3CDTF">2012-10-18T06:45:23Z</dcterms:created>
  <dcterms:modified xsi:type="dcterms:W3CDTF">2013-02-11T23:48:41Z</dcterms:modified>
</cp:coreProperties>
</file>