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59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1FF"/>
    <a:srgbClr val="D6FFFF"/>
    <a:srgbClr val="EEF2FF"/>
    <a:srgbClr val="C6D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6" autoAdjust="0"/>
  </p:normalViewPr>
  <p:slideViewPr>
    <p:cSldViewPr>
      <p:cViewPr varScale="1">
        <p:scale>
          <a:sx n="72" d="100"/>
          <a:sy n="72" d="100"/>
        </p:scale>
        <p:origin x="-90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18.11.2012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43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033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/>
              <a:t>Master Lab </a:t>
            </a:r>
            <a:r>
              <a:rPr lang="de-DE" sz="2400" b="0" dirty="0" err="1"/>
              <a:t>Course</a:t>
            </a:r>
            <a:r>
              <a:rPr lang="de-DE" sz="2400" b="0" dirty="0"/>
              <a:t> Web </a:t>
            </a:r>
            <a:r>
              <a:rPr lang="de-DE" sz="2400" b="0" dirty="0" err="1"/>
              <a:t>Applications</a:t>
            </a:r>
            <a:r>
              <a:rPr lang="de-DE" sz="2400" b="0" dirty="0"/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pl-PL" dirty="0" smtClean="0"/>
              <a:t>2</a:t>
            </a:r>
            <a:r>
              <a:rPr lang="de-DE" dirty="0" smtClean="0"/>
              <a:t> </a:t>
            </a:r>
            <a:r>
              <a:rPr lang="de-DE" dirty="0" smtClean="0"/>
              <a:t>– </a:t>
            </a:r>
            <a:r>
              <a:rPr lang="pl-PL" dirty="0" smtClean="0"/>
              <a:t>Project </a:t>
            </a:r>
            <a:r>
              <a:rPr lang="pl-PL" dirty="0" err="1" smtClean="0"/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/>
              <a:t>Team 4</a:t>
            </a:r>
          </a:p>
          <a:p>
            <a:pPr algn="l"/>
            <a:r>
              <a:rPr lang="de-DE" sz="1600" dirty="0"/>
              <a:t>Markus </a:t>
            </a:r>
            <a:r>
              <a:rPr lang="de-DE" sz="1600" dirty="0" err="1" smtClean="0"/>
              <a:t>Fensterer</a:t>
            </a:r>
            <a:endParaRPr lang="de-DE" sz="1600" dirty="0"/>
          </a:p>
          <a:p>
            <a:pPr algn="l"/>
            <a:r>
              <a:rPr lang="de-DE" sz="1600" dirty="0"/>
              <a:t>Kamil </a:t>
            </a:r>
            <a:r>
              <a:rPr lang="de-DE" sz="1600" dirty="0" err="1" smtClean="0"/>
              <a:t>Neczaj</a:t>
            </a:r>
            <a:endParaRPr lang="de-DE" sz="1600" dirty="0" smtClean="0"/>
          </a:p>
          <a:p>
            <a:pPr algn="l"/>
            <a:r>
              <a:rPr lang="de-DE" sz="1600" dirty="0" smtClean="0"/>
              <a:t>Peter Retzer</a:t>
            </a:r>
            <a:endParaRPr lang="de-DE" sz="1600" dirty="0"/>
          </a:p>
          <a:p>
            <a:pPr algn="l"/>
            <a:r>
              <a:rPr lang="de-DE" sz="1600" dirty="0" smtClean="0"/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pl-PL" sz="1600" dirty="0" smtClean="0"/>
              <a:t>19</a:t>
            </a:r>
            <a:r>
              <a:rPr lang="de-DE" sz="1600" dirty="0" smtClean="0"/>
              <a:t>.11.2012</a:t>
            </a:r>
            <a:endParaRPr lang="de-DE" sz="1600" dirty="0"/>
          </a:p>
        </p:txBody>
      </p:sp>
    </p:spTree>
    <p:extLst>
      <p:ext uri="{BB962C8B-B14F-4D97-AF65-F5344CB8AC3E}">
        <p14:creationId xmlns="" xmlns:p14="http://schemas.microsoft.com/office/powerpoint/2010/main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– </a:t>
            </a:r>
            <a:r>
              <a:rPr lang="pl-PL" dirty="0" err="1" smtClean="0"/>
              <a:t>Augmented</a:t>
            </a:r>
            <a:r>
              <a:rPr lang="pl-PL" dirty="0" smtClean="0"/>
              <a:t> Reality Wars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1528762"/>
          </a:xfrm>
        </p:spPr>
        <p:txBody>
          <a:bodyPr/>
          <a:lstStyle/>
          <a:p>
            <a:r>
              <a:rPr lang="pl-PL" dirty="0" err="1" smtClean="0"/>
              <a:t>Massive</a:t>
            </a:r>
            <a:r>
              <a:rPr lang="pl-PL" dirty="0" smtClean="0"/>
              <a:t> </a:t>
            </a:r>
            <a:r>
              <a:rPr lang="pl-PL" dirty="0" err="1" smtClean="0"/>
              <a:t>multiplayer</a:t>
            </a:r>
            <a:r>
              <a:rPr lang="pl-PL" dirty="0" smtClean="0"/>
              <a:t> </a:t>
            </a:r>
            <a:r>
              <a:rPr lang="pl-PL" dirty="0" err="1" smtClean="0"/>
              <a:t>real-time</a:t>
            </a:r>
            <a:r>
              <a:rPr lang="pl-PL" dirty="0" smtClean="0"/>
              <a:t> </a:t>
            </a:r>
            <a:r>
              <a:rPr lang="pl-PL" dirty="0" err="1" smtClean="0"/>
              <a:t>strategy</a:t>
            </a:r>
            <a:r>
              <a:rPr lang="pl-PL" dirty="0" smtClean="0"/>
              <a:t> </a:t>
            </a:r>
            <a:r>
              <a:rPr lang="pl-PL" dirty="0" err="1" smtClean="0"/>
              <a:t>game</a:t>
            </a:r>
            <a:endParaRPr lang="pl-PL" dirty="0" smtClean="0"/>
          </a:p>
          <a:p>
            <a:r>
              <a:rPr lang="pl-PL" dirty="0" err="1" smtClean="0"/>
              <a:t>Bases</a:t>
            </a:r>
            <a:r>
              <a:rPr lang="pl-PL" dirty="0" smtClean="0"/>
              <a:t> on </a:t>
            </a:r>
            <a:r>
              <a:rPr lang="pl-PL" dirty="0" err="1" smtClean="0"/>
              <a:t>real</a:t>
            </a:r>
            <a:r>
              <a:rPr lang="pl-PL" dirty="0" smtClean="0"/>
              <a:t> map of </a:t>
            </a:r>
            <a:r>
              <a:rPr lang="pl-PL" dirty="0" err="1" smtClean="0"/>
              <a:t>real</a:t>
            </a:r>
            <a:r>
              <a:rPr lang="pl-PL" dirty="0" smtClean="0"/>
              <a:t> </a:t>
            </a:r>
            <a:r>
              <a:rPr lang="pl-PL" dirty="0" err="1" smtClean="0"/>
              <a:t>world</a:t>
            </a:r>
            <a:r>
              <a:rPr lang="pl-PL" dirty="0" smtClean="0"/>
              <a:t> </a:t>
            </a:r>
            <a:r>
              <a:rPr lang="pl-PL" dirty="0" err="1" smtClean="0"/>
              <a:t>around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player</a:t>
            </a:r>
          </a:p>
          <a:p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versions</a:t>
            </a:r>
            <a:r>
              <a:rPr lang="pl-PL" dirty="0" smtClean="0"/>
              <a:t>: for </a:t>
            </a:r>
            <a:r>
              <a:rPr lang="pl-PL" dirty="0" err="1" smtClean="0"/>
              <a:t>smartfons</a:t>
            </a:r>
            <a:r>
              <a:rPr lang="pl-PL" dirty="0" smtClean="0"/>
              <a:t> and for </a:t>
            </a:r>
            <a:r>
              <a:rPr lang="pl-PL" dirty="0" err="1" smtClean="0"/>
              <a:t>computers</a:t>
            </a:r>
            <a:r>
              <a:rPr lang="pl-PL" dirty="0" smtClean="0"/>
              <a:t>/</a:t>
            </a:r>
            <a:r>
              <a:rPr lang="pl-PL" dirty="0" err="1" smtClean="0"/>
              <a:t>tablets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286256"/>
            <a:ext cx="8128000" cy="128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Mixing</a:t>
            </a:r>
            <a:r>
              <a:rPr kumimoji="0" lang="pl-PL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pl-PL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real</a:t>
            </a:r>
            <a:r>
              <a:rPr kumimoji="0" lang="pl-PL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life </a:t>
            </a:r>
            <a:r>
              <a:rPr kumimoji="0" lang="pl-PL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with</a:t>
            </a:r>
            <a:r>
              <a:rPr kumimoji="0" lang="pl-PL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pl-PL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pl-PL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l-PL" sz="2400" kern="0" baseline="0" dirty="0" err="1" smtClean="0">
                <a:ea typeface="ＭＳ Ｐゴシック" pitchFamily="-65" charset="-128"/>
                <a:cs typeface="ＭＳ Ｐゴシック" pitchFamily="18" charset="-128"/>
              </a:rPr>
              <a:t>Players</a:t>
            </a: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pl-PL" sz="2400" kern="0" dirty="0" err="1" smtClean="0">
                <a:ea typeface="ＭＳ Ｐゴシック" pitchFamily="-65" charset="-128"/>
                <a:cs typeface="ＭＳ Ｐゴシック" pitchFamily="18" charset="-128"/>
              </a:rPr>
              <a:t>must</a:t>
            </a: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pl-PL" sz="2400" kern="0" dirty="0" err="1" smtClean="0">
                <a:ea typeface="ＭＳ Ｐゴシック" pitchFamily="-65" charset="-128"/>
                <a:cs typeface="ＭＳ Ｐゴシック" pitchFamily="18" charset="-128"/>
              </a:rPr>
              <a:t>really</a:t>
            </a: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pl-PL" sz="2400" kern="0" dirty="0" err="1" smtClean="0">
                <a:ea typeface="ＭＳ Ｐゴシック" pitchFamily="-65" charset="-128"/>
                <a:cs typeface="ＭＳ Ｐゴシック" pitchFamily="18" charset="-128"/>
              </a:rPr>
              <a:t>move</a:t>
            </a: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pl-PL" sz="2400" kern="0" dirty="0" err="1" smtClean="0">
                <a:ea typeface="ＭＳ Ｐゴシック" pitchFamily="-65" charset="-128"/>
                <a:cs typeface="ＭＳ Ｐゴシック" pitchFamily="18" charset="-128"/>
              </a:rPr>
              <a:t>in</a:t>
            </a: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pl-PL" sz="2400" kern="0" dirty="0" err="1" smtClean="0">
                <a:ea typeface="ＭＳ Ｐゴシック" pitchFamily="-65" charset="-128"/>
                <a:cs typeface="ＭＳ Ｐゴシック" pitchFamily="18" charset="-128"/>
              </a:rPr>
              <a:t>real</a:t>
            </a: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pl-PL" sz="2400" kern="0" dirty="0" err="1" smtClean="0">
                <a:ea typeface="ＭＳ Ｐゴシック" pitchFamily="-65" charset="-128"/>
                <a:cs typeface="ＭＳ Ｐゴシック" pitchFamily="18" charset="-128"/>
              </a:rPr>
              <a:t>world</a:t>
            </a: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 to </a:t>
            </a:r>
            <a:r>
              <a:rPr lang="pl-PL" sz="2400" kern="0" dirty="0" err="1" smtClean="0">
                <a:ea typeface="ＭＳ Ｐゴシック" pitchFamily="-65" charset="-128"/>
                <a:cs typeface="ＭＳ Ｐゴシック" pitchFamily="18" charset="-128"/>
              </a:rPr>
              <a:t>move</a:t>
            </a: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pl-PL" sz="2400" kern="0" dirty="0" err="1" smtClean="0">
                <a:ea typeface="ＭＳ Ｐゴシック" pitchFamily="-65" charset="-128"/>
                <a:cs typeface="ＭＳ Ｐゴシック" pitchFamily="18" charset="-128"/>
              </a:rPr>
              <a:t>in</a:t>
            </a: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pl-PL" sz="2400" kern="0" dirty="0" err="1" smtClean="0"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pl-PL" sz="2400" kern="0" dirty="0" err="1" smtClean="0"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pl-PL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50043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Rules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factions</a:t>
            </a:r>
            <a:endParaRPr lang="pl-PL" dirty="0" smtClean="0"/>
          </a:p>
          <a:p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teams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belong</a:t>
            </a:r>
            <a:r>
              <a:rPr lang="pl-PL" dirty="0" smtClean="0"/>
              <a:t> to one of </a:t>
            </a:r>
            <a:r>
              <a:rPr lang="pl-PL" dirty="0" err="1" smtClean="0"/>
              <a:t>factions</a:t>
            </a:r>
            <a:endParaRPr lang="pl-PL" dirty="0" smtClean="0"/>
          </a:p>
          <a:p>
            <a:r>
              <a:rPr lang="pl-PL" dirty="0" err="1" smtClean="0"/>
              <a:t>Captured</a:t>
            </a:r>
            <a:r>
              <a:rPr lang="pl-PL" dirty="0" smtClean="0"/>
              <a:t> </a:t>
            </a:r>
            <a:r>
              <a:rPr lang="pl-PL" dirty="0" err="1" smtClean="0"/>
              <a:t>buildings</a:t>
            </a:r>
            <a:r>
              <a:rPr lang="pl-PL" dirty="0" smtClean="0"/>
              <a:t> </a:t>
            </a:r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smtClean="0"/>
              <a:t>resources</a:t>
            </a:r>
          </a:p>
          <a:p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resources to make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units</a:t>
            </a:r>
            <a:r>
              <a:rPr lang="pl-PL" dirty="0" smtClean="0"/>
              <a:t>, </a:t>
            </a:r>
            <a:r>
              <a:rPr lang="pl-PL" dirty="0" err="1" smtClean="0"/>
              <a:t>improve</a:t>
            </a:r>
            <a:r>
              <a:rPr lang="pl-PL" dirty="0" smtClean="0"/>
              <a:t> </a:t>
            </a:r>
            <a:r>
              <a:rPr lang="pl-PL" dirty="0" err="1" smtClean="0"/>
              <a:t>buildings</a:t>
            </a:r>
            <a:r>
              <a:rPr lang="pl-PL" dirty="0" smtClean="0"/>
              <a:t> and </a:t>
            </a:r>
            <a:r>
              <a:rPr lang="pl-PL" dirty="0" err="1" smtClean="0"/>
              <a:t>units</a:t>
            </a:r>
            <a:endParaRPr lang="pl-PL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4098" name="Picture 2" descr="http://www.clipartillustration.com/royalty-free-image-4331/concept-board-game-clip-art-3d-texture-map-graphic-scr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4000504"/>
            <a:ext cx="1785920" cy="1785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Model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050" name="Picture 2" descr="https://lh3.googleusercontent.com/NA5OqGOxZb2n_-VhKzaRjV7Bu1a8-0gXEN4kdhznvRjH7DBVRb7rgy0CSR9fS2bDAipvI54yzGFN-6cXNfaQ8sbLsjrQU1Z6av1JYE2SAh1NiUs59q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7500990" cy="4597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player can initiate the following use </a:t>
            </a:r>
            <a:r>
              <a:rPr lang="en-US" dirty="0" smtClean="0"/>
              <a:t>cases:</a:t>
            </a:r>
            <a:endParaRPr lang="pl-PL" dirty="0" smtClean="0"/>
          </a:p>
          <a:p>
            <a:r>
              <a:rPr lang="en-US" dirty="0" smtClean="0"/>
              <a:t>conduct a conquering </a:t>
            </a:r>
            <a:r>
              <a:rPr lang="en-US" dirty="0" smtClean="0"/>
              <a:t>attempt</a:t>
            </a:r>
            <a:endParaRPr lang="pl-PL" dirty="0" smtClean="0"/>
          </a:p>
          <a:p>
            <a:r>
              <a:rPr lang="en-US" dirty="0" smtClean="0"/>
              <a:t>manage </a:t>
            </a:r>
            <a:r>
              <a:rPr lang="en-US" dirty="0" smtClean="0"/>
              <a:t>units</a:t>
            </a:r>
          </a:p>
          <a:p>
            <a:r>
              <a:rPr lang="en-US" dirty="0" smtClean="0"/>
              <a:t>manage resources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en-US" dirty="0" smtClean="0"/>
              <a:t>The manager </a:t>
            </a:r>
            <a:r>
              <a:rPr lang="en-US" dirty="0" smtClean="0"/>
              <a:t>of a team can initiate </a:t>
            </a:r>
            <a:r>
              <a:rPr lang="en-US" dirty="0" err="1" smtClean="0"/>
              <a:t>th</a:t>
            </a:r>
            <a:r>
              <a:rPr lang="pl-PL" dirty="0" err="1" smtClean="0"/>
              <a:t>ese</a:t>
            </a:r>
            <a:r>
              <a:rPr lang="en-US" dirty="0" smtClean="0"/>
              <a:t> </a:t>
            </a:r>
            <a:r>
              <a:rPr lang="en-US" dirty="0" smtClean="0"/>
              <a:t>use </a:t>
            </a:r>
            <a:r>
              <a:rPr lang="en-US" dirty="0" smtClean="0"/>
              <a:t>cases:</a:t>
            </a:r>
            <a:endParaRPr lang="pl-PL" dirty="0" smtClean="0"/>
          </a:p>
          <a:p>
            <a:r>
              <a:rPr lang="en-US" dirty="0" smtClean="0"/>
              <a:t>send </a:t>
            </a:r>
            <a:r>
              <a:rPr lang="en-US" dirty="0" err="1" smtClean="0"/>
              <a:t>invit</a:t>
            </a:r>
            <a:r>
              <a:rPr lang="pl-PL" dirty="0" err="1" smtClean="0"/>
              <a:t>ations</a:t>
            </a:r>
            <a:r>
              <a:rPr lang="en-US" dirty="0" smtClean="0"/>
              <a:t> </a:t>
            </a:r>
            <a:r>
              <a:rPr lang="en-US" dirty="0" smtClean="0"/>
              <a:t>to other users to join their </a:t>
            </a:r>
            <a:r>
              <a:rPr lang="en-US" dirty="0" smtClean="0"/>
              <a:t>team</a:t>
            </a:r>
            <a:endParaRPr lang="pl-PL" dirty="0" smtClean="0"/>
          </a:p>
          <a:p>
            <a:r>
              <a:rPr lang="en-US" dirty="0" smtClean="0"/>
              <a:t>Ban </a:t>
            </a:r>
            <a:r>
              <a:rPr lang="pl-PL" dirty="0" err="1" smtClean="0"/>
              <a:t>or</a:t>
            </a:r>
            <a:r>
              <a:rPr lang="en-US" dirty="0" smtClean="0"/>
              <a:t> </a:t>
            </a:r>
            <a:r>
              <a:rPr lang="en-US" dirty="0" smtClean="0"/>
              <a:t>delete </a:t>
            </a:r>
            <a:r>
              <a:rPr lang="pl-PL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user from a </a:t>
            </a:r>
            <a:r>
              <a:rPr lang="en-US" dirty="0" smtClean="0"/>
              <a:t>team</a:t>
            </a:r>
            <a:r>
              <a:rPr lang="en-US" dirty="0" smtClean="0"/>
              <a:t/>
            </a:r>
            <a:br>
              <a:rPr lang="en-US" dirty="0" smtClean="0"/>
            </a:b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Mockup</a:t>
            </a:r>
            <a:r>
              <a:rPr lang="pl-PL" dirty="0" smtClean="0"/>
              <a:t> – computer </a:t>
            </a:r>
            <a:r>
              <a:rPr lang="pl-PL" dirty="0" err="1" smtClean="0"/>
              <a:t>version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9" name="Picture 1" descr="C:\Users\Kamil\Desktop\1. Stats (Desktop-Tablet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643050"/>
            <a:ext cx="67277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pl-PL" dirty="0" err="1" smtClean="0"/>
              <a:t>Mockup</a:t>
            </a:r>
            <a:r>
              <a:rPr lang="pl-PL" dirty="0" smtClean="0"/>
              <a:t> – </a:t>
            </a:r>
            <a:r>
              <a:rPr lang="pl-PL" dirty="0" err="1" smtClean="0"/>
              <a:t>smartphone</a:t>
            </a:r>
            <a:r>
              <a:rPr lang="pl-PL" dirty="0" smtClean="0"/>
              <a:t> </a:t>
            </a:r>
            <a:r>
              <a:rPr lang="pl-PL" dirty="0" err="1" smtClean="0"/>
              <a:t>version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3314" name="Picture 2" descr="C:\Users\Kamil\Desktop\2. Conquer (Mobile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747" y="1571612"/>
            <a:ext cx="3097749" cy="4572032"/>
          </a:xfrm>
          <a:prstGeom prst="rect">
            <a:avLst/>
          </a:prstGeom>
          <a:noFill/>
        </p:spPr>
      </p:pic>
      <p:pic>
        <p:nvPicPr>
          <p:cNvPr id="13316" name="Picture 4" descr="C:\Users\Kamil\Desktop\3. Team (Mobile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571612"/>
            <a:ext cx="3097749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71472" y="2357430"/>
            <a:ext cx="4492628" cy="1957390"/>
          </a:xfrm>
        </p:spPr>
        <p:txBody>
          <a:bodyPr/>
          <a:lstStyle/>
          <a:p>
            <a:pPr>
              <a:buNone/>
            </a:pPr>
            <a:r>
              <a:rPr lang="pl-PL" b="1" dirty="0" err="1" smtClean="0"/>
              <a:t>Client</a:t>
            </a:r>
            <a:endParaRPr lang="pl-PL" b="1" dirty="0" smtClean="0"/>
          </a:p>
          <a:p>
            <a:r>
              <a:rPr lang="pl-PL" dirty="0" smtClean="0"/>
              <a:t>HTML5 </a:t>
            </a:r>
            <a:r>
              <a:rPr lang="pl-PL" dirty="0" err="1" smtClean="0"/>
              <a:t>GeoLocation</a:t>
            </a:r>
            <a:r>
              <a:rPr lang="pl-PL" dirty="0" smtClean="0"/>
              <a:t> API, </a:t>
            </a:r>
          </a:p>
          <a:p>
            <a:r>
              <a:rPr lang="pl-PL" dirty="0" err="1" smtClean="0"/>
              <a:t>jQuerry</a:t>
            </a:r>
            <a:r>
              <a:rPr lang="pl-PL" dirty="0" smtClean="0"/>
              <a:t>, </a:t>
            </a:r>
          </a:p>
          <a:p>
            <a:r>
              <a:rPr lang="pl-PL" dirty="0" err="1" smtClean="0"/>
              <a:t>Twitter</a:t>
            </a:r>
            <a:r>
              <a:rPr lang="pl-PL" dirty="0" smtClean="0"/>
              <a:t> </a:t>
            </a:r>
            <a:r>
              <a:rPr lang="pl-PL" dirty="0" err="1" smtClean="0"/>
              <a:t>Bootstrap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214942" y="1785926"/>
            <a:ext cx="3278182" cy="321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Server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Java,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Play! </a:t>
            </a: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framework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Akka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,</a:t>
            </a:r>
            <a:endParaRPr lang="pl-PL" sz="2400" kern="0" dirty="0" smtClean="0"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WebSockets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Neo4J,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MongoDB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.</a:t>
            </a:r>
          </a:p>
        </p:txBody>
      </p:sp>
      <p:pic>
        <p:nvPicPr>
          <p:cNvPr id="3074" name="Picture 2" descr="http://spinscale.github.com/images/play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500570"/>
            <a:ext cx="3143272" cy="138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Possible</a:t>
            </a:r>
            <a:r>
              <a:rPr lang="pl-PL" dirty="0" smtClean="0"/>
              <a:t> Business 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685924"/>
            <a:ext cx="8429684" cy="1814514"/>
          </a:xfrm>
        </p:spPr>
        <p:txBody>
          <a:bodyPr/>
          <a:lstStyle/>
          <a:p>
            <a:pPr>
              <a:buNone/>
            </a:pPr>
            <a:r>
              <a:rPr lang="pl-PL" sz="2200" b="1" dirty="0" err="1" smtClean="0"/>
              <a:t>Sources</a:t>
            </a:r>
            <a:r>
              <a:rPr lang="pl-PL" sz="2200" b="1" dirty="0" smtClean="0"/>
              <a:t> of </a:t>
            </a:r>
            <a:r>
              <a:rPr lang="pl-PL" sz="2200" b="1" dirty="0" err="1" smtClean="0"/>
              <a:t>income</a:t>
            </a:r>
            <a:r>
              <a:rPr lang="pl-PL" sz="2200" b="1" dirty="0" smtClean="0"/>
              <a:t>:</a:t>
            </a:r>
          </a:p>
          <a:p>
            <a:r>
              <a:rPr lang="en-US" sz="2200" dirty="0" err="1" smtClean="0"/>
              <a:t>Advertisments</a:t>
            </a:r>
            <a:r>
              <a:rPr lang="en-US" sz="2200" dirty="0" smtClean="0"/>
              <a:t> </a:t>
            </a:r>
            <a:endParaRPr lang="pl-PL" sz="2200" dirty="0" smtClean="0"/>
          </a:p>
          <a:p>
            <a:r>
              <a:rPr lang="pl-PL" sz="2200" dirty="0" err="1" smtClean="0"/>
              <a:t>Additional</a:t>
            </a:r>
            <a:r>
              <a:rPr lang="pl-PL" sz="2200" dirty="0" smtClean="0"/>
              <a:t> services for </a:t>
            </a:r>
            <a:r>
              <a:rPr lang="pl-PL" sz="2200" dirty="0" err="1" smtClean="0"/>
              <a:t>players</a:t>
            </a:r>
            <a:r>
              <a:rPr lang="pl-PL" sz="2200" dirty="0" smtClean="0"/>
              <a:t>: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000" dirty="0" smtClean="0"/>
              <a:t>resources, </a:t>
            </a:r>
            <a:r>
              <a:rPr lang="pl-PL" sz="2000" dirty="0" err="1" smtClean="0"/>
              <a:t>moving</a:t>
            </a:r>
            <a:r>
              <a:rPr lang="pl-PL" sz="2000" dirty="0" smtClean="0"/>
              <a:t> player </a:t>
            </a:r>
            <a:r>
              <a:rPr lang="pl-PL" sz="2000" dirty="0" err="1" smtClean="0"/>
              <a:t>account</a:t>
            </a:r>
            <a:r>
              <a:rPr lang="pl-PL" sz="2000" dirty="0" smtClean="0"/>
              <a:t> to </a:t>
            </a:r>
            <a:r>
              <a:rPr lang="pl-PL" sz="2000" dirty="0" err="1" smtClean="0"/>
              <a:t>another</a:t>
            </a:r>
            <a:r>
              <a:rPr lang="pl-PL" sz="2000" dirty="0" smtClean="0"/>
              <a:t> </a:t>
            </a:r>
            <a:r>
              <a:rPr lang="pl-PL" sz="2000" dirty="0" err="1" smtClean="0"/>
              <a:t>fraction</a:t>
            </a:r>
            <a:r>
              <a:rPr lang="pl-PL" sz="2000" dirty="0" smtClean="0"/>
              <a:t>, </a:t>
            </a:r>
            <a:r>
              <a:rPr lang="pl-PL" sz="2000" dirty="0" err="1" smtClean="0"/>
              <a:t>changing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3571876"/>
            <a:ext cx="8135966" cy="221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Competitors</a:t>
            </a:r>
            <a:r>
              <a:rPr kumimoji="0" lang="pl-PL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Other</a:t>
            </a:r>
            <a:r>
              <a:rPr kumimoji="0" lang="pl-P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pl-PL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browser</a:t>
            </a:r>
            <a:r>
              <a:rPr kumimoji="0" lang="pl-PL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and </a:t>
            </a:r>
            <a:r>
              <a:rPr kumimoji="0" lang="pl-PL" sz="2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standalone</a:t>
            </a:r>
            <a:r>
              <a:rPr kumimoji="0" lang="pl-PL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pl-PL" sz="2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multiplayer</a:t>
            </a:r>
            <a:r>
              <a:rPr kumimoji="0" lang="pl-PL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pl-PL" sz="2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games</a:t>
            </a:r>
            <a:r>
              <a:rPr lang="pl-PL" sz="2200" kern="0" dirty="0" smtClean="0">
                <a:ea typeface="ＭＳ Ｐゴシック" pitchFamily="-65" charset="-128"/>
                <a:cs typeface="ＭＳ Ｐゴシック" pitchFamily="18" charset="-128"/>
              </a:rPr>
              <a:t>: </a:t>
            </a:r>
            <a:br>
              <a:rPr lang="pl-PL" sz="2200" kern="0" dirty="0" smtClean="0">
                <a:ea typeface="ＭＳ Ｐゴシック" pitchFamily="-65" charset="-128"/>
                <a:cs typeface="ＭＳ Ｐゴシック" pitchFamily="18" charset="-128"/>
              </a:rPr>
            </a:br>
            <a:r>
              <a:rPr lang="pl-PL" sz="2200" kern="0" dirty="0" err="1" smtClean="0">
                <a:ea typeface="ＭＳ Ｐゴシック" pitchFamily="-65" charset="-128"/>
                <a:cs typeface="ＭＳ Ｐゴシック" pitchFamily="18" charset="-128"/>
              </a:rPr>
              <a:t>OGame</a:t>
            </a:r>
            <a:r>
              <a:rPr lang="pl-PL" sz="2200" kern="0" dirty="0" smtClean="0">
                <a:ea typeface="ＭＳ Ｐゴシック" pitchFamily="-65" charset="-128"/>
                <a:cs typeface="ＭＳ Ｐゴシック" pitchFamily="18" charset="-128"/>
              </a:rPr>
              <a:t>, </a:t>
            </a:r>
            <a:r>
              <a:rPr lang="pl-PL" sz="2200" kern="0" dirty="0" err="1" smtClean="0">
                <a:ea typeface="ＭＳ Ｐゴシック" pitchFamily="-65" charset="-128"/>
                <a:cs typeface="ＭＳ Ｐゴシック" pitchFamily="18" charset="-128"/>
              </a:rPr>
              <a:t>Droid</a:t>
            </a:r>
            <a:r>
              <a:rPr lang="pl-PL" sz="2200" kern="0" dirty="0" smtClean="0">
                <a:ea typeface="ＭＳ Ｐゴシック" pitchFamily="-65" charset="-128"/>
                <a:cs typeface="ＭＳ Ｐゴシック" pitchFamily="18" charset="-128"/>
              </a:rPr>
              <a:t> Wars, </a:t>
            </a:r>
            <a:r>
              <a:rPr lang="pl-PL" sz="2200" kern="0" dirty="0" err="1" smtClean="0">
                <a:ea typeface="ＭＳ Ｐゴシック" pitchFamily="-65" charset="-128"/>
                <a:cs typeface="ＭＳ Ｐゴシック" pitchFamily="18" charset="-128"/>
              </a:rPr>
              <a:t>K</a:t>
            </a:r>
            <a:r>
              <a:rPr lang="pl-PL" sz="2200" kern="0" dirty="0" err="1" smtClean="0">
                <a:ea typeface="ＭＳ Ｐゴシック" pitchFamily="-65" charset="-128"/>
                <a:cs typeface="ＭＳ Ｐゴシック" pitchFamily="18" charset="-128"/>
              </a:rPr>
              <a:t>riegs</a:t>
            </a:r>
            <a:r>
              <a:rPr lang="pl-PL" sz="2200" kern="0" dirty="0" smtClean="0"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pl-PL" sz="2200" kern="0" dirty="0" err="1" smtClean="0">
                <a:ea typeface="ＭＳ Ｐゴシック" pitchFamily="-65" charset="-128"/>
                <a:cs typeface="ＭＳ Ｐゴシック" pitchFamily="18" charset="-128"/>
              </a:rPr>
              <a:t>Spiel</a:t>
            </a:r>
            <a:endParaRPr lang="pl-PL" sz="2200" kern="0" dirty="0" smtClean="0">
              <a:ea typeface="ＭＳ Ｐゴシック" pitchFamily="-65" charset="-128"/>
              <a:cs typeface="ＭＳ Ｐゴシック" pitchFamily="18" charset="-128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200" dirty="0" smtClean="0"/>
              <a:t>Location based social networks (foursquare, latitude</a:t>
            </a:r>
            <a:r>
              <a:rPr lang="en-US" sz="2200" dirty="0" smtClean="0"/>
              <a:t>)</a:t>
            </a:r>
            <a:endParaRPr lang="pl-PL" sz="22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pl-PL" sz="2200" dirty="0" err="1" smtClean="0"/>
              <a:t>Ingress</a:t>
            </a:r>
            <a:r>
              <a:rPr lang="pl-PL" sz="2200" dirty="0" smtClean="0"/>
              <a:t> – </a:t>
            </a:r>
            <a:r>
              <a:rPr lang="pl-PL" sz="2200" dirty="0" err="1" smtClean="0"/>
              <a:t>the</a:t>
            </a:r>
            <a:r>
              <a:rPr lang="pl-PL" sz="2200" dirty="0" smtClean="0"/>
              <a:t> </a:t>
            </a:r>
            <a:r>
              <a:rPr lang="pl-PL" sz="2200" dirty="0" err="1" smtClean="0"/>
              <a:t>direct</a:t>
            </a:r>
            <a:r>
              <a:rPr lang="pl-PL" sz="2200" dirty="0" smtClean="0"/>
              <a:t> </a:t>
            </a:r>
            <a:r>
              <a:rPr lang="pl-PL" sz="2200" dirty="0" err="1" smtClean="0"/>
              <a:t>competitor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pl-PL" sz="2400" kern="0" dirty="0" smtClean="0"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000108"/>
            <a:ext cx="1530814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560</TotalTime>
  <Words>265</Words>
  <Application>Microsoft Office PowerPoint</Application>
  <PresentationFormat>Pokaz na ekranie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TUM_Vorlage_hellblau</vt:lpstr>
      <vt:lpstr>Master Lab Course Web Applications: Exercise 2 – Project presentation </vt:lpstr>
      <vt:lpstr>Idea – Augmented Reality Wars</vt:lpstr>
      <vt:lpstr>Rules</vt:lpstr>
      <vt:lpstr>Data Model</vt:lpstr>
      <vt:lpstr>Use cases</vt:lpstr>
      <vt:lpstr>Mockup – computer version</vt:lpstr>
      <vt:lpstr>Mockup – smartphone version</vt:lpstr>
      <vt:lpstr>Technologies</vt:lpstr>
      <vt:lpstr>Possible Business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Kamil</cp:lastModifiedBy>
  <cp:revision>120</cp:revision>
  <dcterms:created xsi:type="dcterms:W3CDTF">2012-10-18T06:45:23Z</dcterms:created>
  <dcterms:modified xsi:type="dcterms:W3CDTF">2012-11-18T23:10:21Z</dcterms:modified>
</cp:coreProperties>
</file>