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 varScale="1">
        <p:scale>
          <a:sx n="82" d="100"/>
          <a:sy n="8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19.11.2012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33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/>
              <a:t>Master Lab </a:t>
            </a:r>
            <a:r>
              <a:rPr lang="de-DE" sz="2400" b="0" dirty="0" err="1"/>
              <a:t>Course</a:t>
            </a:r>
            <a:r>
              <a:rPr lang="de-DE" sz="2400" b="0" dirty="0"/>
              <a:t> Web </a:t>
            </a:r>
            <a:r>
              <a:rPr lang="de-DE" sz="2400" b="0" dirty="0" err="1"/>
              <a:t>Applications</a:t>
            </a:r>
            <a:r>
              <a:rPr lang="de-DE" sz="2400" b="0" dirty="0"/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pl-PL" dirty="0" smtClean="0"/>
              <a:t>2</a:t>
            </a:r>
            <a:r>
              <a:rPr lang="de-DE" dirty="0" smtClean="0"/>
              <a:t> – </a:t>
            </a:r>
            <a:r>
              <a:rPr lang="pl-PL" dirty="0" smtClean="0"/>
              <a:t>Project </a:t>
            </a:r>
            <a:r>
              <a:rPr lang="pl-PL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/>
              <a:t>Team 4</a:t>
            </a:r>
          </a:p>
          <a:p>
            <a:pPr algn="l"/>
            <a:r>
              <a:rPr lang="de-DE" sz="1600" dirty="0"/>
              <a:t>Markus </a:t>
            </a:r>
            <a:r>
              <a:rPr lang="de-DE" sz="1600" dirty="0" err="1" smtClean="0"/>
              <a:t>Fensterer</a:t>
            </a:r>
            <a:endParaRPr lang="de-DE" sz="1600" dirty="0"/>
          </a:p>
          <a:p>
            <a:pPr algn="l"/>
            <a:r>
              <a:rPr lang="de-DE" sz="1600" dirty="0"/>
              <a:t>Kamil </a:t>
            </a:r>
            <a:r>
              <a:rPr lang="de-DE" sz="1600" dirty="0" err="1" smtClean="0"/>
              <a:t>Neczaj</a:t>
            </a:r>
            <a:endParaRPr lang="de-DE" sz="1600" dirty="0" smtClean="0"/>
          </a:p>
          <a:p>
            <a:pPr algn="l"/>
            <a:r>
              <a:rPr lang="de-DE" sz="1600" dirty="0" smtClean="0"/>
              <a:t>Peter Retzer</a:t>
            </a:r>
            <a:endParaRPr lang="de-DE" sz="1600" dirty="0"/>
          </a:p>
          <a:p>
            <a:pPr algn="l"/>
            <a:r>
              <a:rPr lang="de-DE" sz="1600" dirty="0" smtClean="0"/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pl-PL" sz="1600" dirty="0" smtClean="0"/>
              <a:t>19</a:t>
            </a:r>
            <a:r>
              <a:rPr lang="de-DE" sz="1600" dirty="0" smtClean="0"/>
              <a:t>.11.2012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Competitors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mtClean="0"/>
              <a:t>Traditional browser games (Ogame, Droidwars)</a:t>
            </a:r>
          </a:p>
          <a:p>
            <a:pPr>
              <a:lnSpc>
                <a:spcPct val="150000"/>
              </a:lnSpc>
            </a:pPr>
            <a:r>
              <a:rPr lang="de-DE" smtClean="0"/>
              <a:t>Persistent mobile multiplayer games (Mobile Mafia, Kriegs Spiel [sic!])</a:t>
            </a:r>
          </a:p>
          <a:p>
            <a:pPr>
              <a:lnSpc>
                <a:spcPct val="150000"/>
              </a:lnSpc>
            </a:pPr>
            <a:r>
              <a:rPr lang="de-DE" smtClean="0"/>
              <a:t>Location based social networks (Foursquare, Google Latitude)</a:t>
            </a:r>
          </a:p>
          <a:p>
            <a:pPr>
              <a:lnSpc>
                <a:spcPct val="150000"/>
              </a:lnSpc>
            </a:pPr>
            <a:r>
              <a:rPr lang="de-DE" smtClean="0"/>
              <a:t>Ingress by Niantic Labs (closed beta)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Unique selling proposition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mtClean="0"/>
              <a:t>Mixture of real-life exploration and traditional browser games</a:t>
            </a:r>
          </a:p>
          <a:p>
            <a:r>
              <a:rPr lang="de-DE" smtClean="0"/>
              <a:t>Players have to meet in person</a:t>
            </a:r>
          </a:p>
          <a:p>
            <a:pPr>
              <a:lnSpc>
                <a:spcPct val="150000"/>
              </a:lnSpc>
            </a:pPr>
            <a:r>
              <a:rPr lang="de-DE" smtClean="0"/>
              <a:t>Imposing of a virtual world over the known material world</a:t>
            </a:r>
          </a:p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</a:t>
            </a:r>
            <a:r>
              <a:rPr lang="pl-PL" smtClean="0"/>
              <a:t>– </a:t>
            </a:r>
            <a:r>
              <a:rPr lang="de-DE" smtClean="0"/>
              <a:t>AR</a:t>
            </a:r>
            <a:r>
              <a:rPr lang="pl-PL" smtClean="0"/>
              <a:t>Wars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1528762"/>
          </a:xfrm>
        </p:spPr>
        <p:txBody>
          <a:bodyPr/>
          <a:lstStyle/>
          <a:p>
            <a:r>
              <a:rPr lang="pl-PL" dirty="0" err="1" smtClean="0"/>
              <a:t>Massive</a:t>
            </a:r>
            <a:r>
              <a:rPr lang="pl-PL" dirty="0" smtClean="0"/>
              <a:t> </a:t>
            </a:r>
            <a:r>
              <a:rPr lang="pl-PL" err="1" smtClean="0"/>
              <a:t>multiplayer</a:t>
            </a:r>
            <a:r>
              <a:rPr lang="pl-PL" smtClean="0"/>
              <a:t> </a:t>
            </a:r>
            <a:r>
              <a:rPr lang="de-DE" smtClean="0"/>
              <a:t>browser</a:t>
            </a:r>
            <a:r>
              <a:rPr lang="pl-PL" smtClean="0"/>
              <a:t> game</a:t>
            </a:r>
            <a:endParaRPr lang="de-DE" dirty="0" smtClean="0"/>
          </a:p>
          <a:p>
            <a:r>
              <a:rPr lang="de-DE" smtClean="0"/>
              <a:t>Utilization of Google Maps to display the game world</a:t>
            </a:r>
          </a:p>
          <a:p>
            <a:r>
              <a:rPr lang="de-DE" smtClean="0"/>
              <a:t>Optimized for Desktop-PCs and Smartphones/Tablets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286256"/>
            <a:ext cx="81280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smtClean="0">
                <a:ea typeface="ＭＳ Ｐゴシック" pitchFamily="-65" charset="-128"/>
                <a:cs typeface="ＭＳ Ｐゴシック" pitchFamily="18" charset="-128"/>
              </a:rPr>
              <a:t>Creation of an augmented reality overlay</a:t>
            </a:r>
            <a:endParaRPr lang="de-DE" sz="2400" kern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Players have to meet at real life places to progress in the game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50043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err="1" smtClean="0"/>
              <a:t>Two</a:t>
            </a:r>
            <a:r>
              <a:rPr lang="pl-PL" smtClean="0"/>
              <a:t> </a:t>
            </a:r>
            <a:r>
              <a:rPr lang="pl-PL" smtClean="0"/>
              <a:t>factions</a:t>
            </a:r>
            <a:r>
              <a:rPr lang="de-DE" smtClean="0"/>
              <a:t> struggle for supremacy</a:t>
            </a:r>
            <a:endParaRPr lang="pl-PL" dirty="0" smtClean="0"/>
          </a:p>
          <a:p>
            <a:r>
              <a:rPr lang="de-DE" smtClean="0"/>
              <a:t>Players assemble into teams</a:t>
            </a:r>
          </a:p>
          <a:p>
            <a:r>
              <a:rPr lang="de-DE" smtClean="0"/>
              <a:t>Players capture buildings available in Google Places</a:t>
            </a:r>
            <a:endParaRPr lang="pl-PL" dirty="0" smtClean="0"/>
          </a:p>
          <a:p>
            <a:r>
              <a:rPr lang="pl-PL" dirty="0" err="1" smtClean="0"/>
              <a:t>Captured</a:t>
            </a:r>
            <a:r>
              <a:rPr lang="pl-PL" dirty="0" smtClean="0"/>
              <a:t> </a:t>
            </a:r>
            <a:r>
              <a:rPr lang="pl-PL" err="1" smtClean="0"/>
              <a:t>buildings</a:t>
            </a:r>
            <a:r>
              <a:rPr lang="pl-PL" smtClean="0"/>
              <a:t> </a:t>
            </a:r>
            <a:r>
              <a:rPr lang="de-DE" smtClean="0"/>
              <a:t>yield </a:t>
            </a:r>
            <a:r>
              <a:rPr lang="pl-PL" smtClean="0"/>
              <a:t>resources</a:t>
            </a:r>
            <a:endParaRPr lang="pl-PL" dirty="0" smtClean="0"/>
          </a:p>
          <a:p>
            <a:r>
              <a:rPr lang="de-DE" smtClean="0"/>
              <a:t>Resources can be used to build troops or are necessary to capture special places</a:t>
            </a:r>
          </a:p>
          <a:p>
            <a:r>
              <a:rPr lang="de-DE" smtClean="0"/>
              <a:t>Troops aid in capturing or defending places</a:t>
            </a:r>
          </a:p>
          <a:p>
            <a:r>
              <a:rPr lang="de-DE" smtClean="0"/>
              <a:t>The number and type of places hold translate into a score</a:t>
            </a: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Model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https://lh3.googleusercontent.com/NA5OqGOxZb2n_-VhKzaRjV7Bu1a8-0gXEN4kdhznvRjH7DBVRb7rgy0CSR9fS2bDAipvI54yzGFN-6cXNfaQ8sbLsjrQU1Z6av1JYE2SAh1NiUs59q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500990" cy="4597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Use Case – Display stats &amp; scores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Picture 1" descr="C:\Users\Kamil\Desktop\1. Stats (Desktop-Table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43050"/>
            <a:ext cx="6727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smtClean="0"/>
              <a:t>Use Case – Initiate conquering attempt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3314" name="Picture 2" descr="C:\Users\Kamil\Desktop\2. Conquer (Mobil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126" y="1571612"/>
            <a:ext cx="30977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smtClean="0"/>
              <a:t>Use Case – Manage team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Picture 4" descr="C:\Users\Kamil\Desktop\3. Team (Mobile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126" y="1571612"/>
            <a:ext cx="30977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2357430"/>
            <a:ext cx="4492628" cy="1957390"/>
          </a:xfrm>
        </p:spPr>
        <p:txBody>
          <a:bodyPr/>
          <a:lstStyle/>
          <a:p>
            <a:pPr>
              <a:buNone/>
            </a:pPr>
            <a:r>
              <a:rPr lang="pl-PL" b="1" dirty="0" err="1" smtClean="0"/>
              <a:t>Client</a:t>
            </a:r>
            <a:endParaRPr lang="pl-PL" b="1" dirty="0" smtClean="0"/>
          </a:p>
          <a:p>
            <a:r>
              <a:rPr lang="pl-PL" dirty="0" smtClean="0"/>
              <a:t>HTML5 </a:t>
            </a:r>
            <a:r>
              <a:rPr lang="pl-PL" dirty="0" err="1" smtClean="0"/>
              <a:t>GeoLocation</a:t>
            </a:r>
            <a:r>
              <a:rPr lang="pl-PL" dirty="0" smtClean="0"/>
              <a:t> API, </a:t>
            </a:r>
          </a:p>
          <a:p>
            <a:r>
              <a:rPr lang="pl-PL" dirty="0" err="1" smtClean="0"/>
              <a:t>jQuerry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Twitter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214942" y="1785926"/>
            <a:ext cx="3278182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Java,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Play! </a:t>
            </a: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framework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Akka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  <a:endParaRPr lang="pl-PL" sz="2400" kern="0" dirty="0" smtClean="0"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WebSockets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400" kern="0" dirty="0" smtClean="0">
                <a:ea typeface="ＭＳ Ｐゴシック" pitchFamily="-65" charset="-128"/>
                <a:cs typeface="ＭＳ Ｐゴシック" pitchFamily="18" charset="-128"/>
              </a:rPr>
              <a:t>Neo4J,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MongoDB</a:t>
            </a:r>
            <a:r>
              <a:rPr kumimoji="0" lang="pl-P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.</a:t>
            </a:r>
          </a:p>
        </p:txBody>
      </p:sp>
      <p:pic>
        <p:nvPicPr>
          <p:cNvPr id="3074" name="Picture 2" descr="http://spinscale.github.com/images/play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500570"/>
            <a:ext cx="3143272" cy="138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Business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685924"/>
            <a:ext cx="8429684" cy="4407372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de-DE" smtClean="0"/>
              <a:t>Advertisments</a:t>
            </a:r>
          </a:p>
          <a:p>
            <a:pPr>
              <a:lnSpc>
                <a:spcPct val="200000"/>
              </a:lnSpc>
            </a:pPr>
            <a:r>
              <a:rPr lang="de-DE" smtClean="0"/>
              <a:t>Selling decorative objects</a:t>
            </a:r>
          </a:p>
          <a:p>
            <a:pPr>
              <a:lnSpc>
                <a:spcPct val="200000"/>
              </a:lnSpc>
            </a:pPr>
            <a:r>
              <a:rPr lang="de-DE" smtClean="0"/>
              <a:t>Selling organisational services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000108"/>
            <a:ext cx="1530814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313</Words>
  <Application>Microsoft Office PowerPoint</Application>
  <PresentationFormat>Bildschirmpräsentation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TUM_Vorlage_hellblau</vt:lpstr>
      <vt:lpstr>Master Lab Course Web Applications: Exercise 2 – Project presentation </vt:lpstr>
      <vt:lpstr>Idea – ARWars</vt:lpstr>
      <vt:lpstr>Rules</vt:lpstr>
      <vt:lpstr>Data Model</vt:lpstr>
      <vt:lpstr>Use Case – Display stats &amp; scores</vt:lpstr>
      <vt:lpstr>Use Case – Initiate conquering attempt</vt:lpstr>
      <vt:lpstr>Use Case – Manage team</vt:lpstr>
      <vt:lpstr>Technologies</vt:lpstr>
      <vt:lpstr>Business Model</vt:lpstr>
      <vt:lpstr>Competitors</vt:lpstr>
      <vt:lpstr>Unique selling proposition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125</cp:revision>
  <dcterms:created xsi:type="dcterms:W3CDTF">2012-10-18T06:45:23Z</dcterms:created>
  <dcterms:modified xsi:type="dcterms:W3CDTF">2012-11-19T08:51:14Z</dcterms:modified>
</cp:coreProperties>
</file>