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59" r:id="rId9"/>
    <p:sldId id="268" r:id="rId10"/>
    <p:sldId id="261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1FF"/>
    <a:srgbClr val="D6FFFF"/>
    <a:srgbClr val="EEF2FF"/>
    <a:srgbClr val="C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6" autoAdjust="0"/>
  </p:normalViewPr>
  <p:slideViewPr>
    <p:cSldViewPr>
      <p:cViewPr varScale="1">
        <p:scale>
          <a:sx n="87" d="100"/>
          <a:sy n="87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6049-45AF-4855-985C-185012BA219A}" type="datetimeFigureOut">
              <a:rPr lang="de-DE" smtClean="0"/>
              <a:pPr/>
              <a:t>19.11.12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EC5D-4A85-40E8-8CE8-2BEB4B481F3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4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6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3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6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 bwMode="auto">
          <a:xfrm rot="16200000">
            <a:off x="2890869" y="69574"/>
            <a:ext cx="5630008" cy="6876254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2400" b="0" dirty="0"/>
              <a:t>Master Lab </a:t>
            </a:r>
            <a:r>
              <a:rPr lang="de-DE" sz="2400" b="0" dirty="0" err="1"/>
              <a:t>Course</a:t>
            </a:r>
            <a:r>
              <a:rPr lang="de-DE" sz="2400" b="0" dirty="0"/>
              <a:t> Web </a:t>
            </a:r>
            <a:r>
              <a:rPr lang="de-DE" sz="2400" b="0" dirty="0" err="1"/>
              <a:t>Applications</a:t>
            </a:r>
            <a:r>
              <a:rPr lang="de-DE" sz="2400" b="0" dirty="0"/>
              <a:t>:</a:t>
            </a: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dirty="0" err="1" smtClean="0"/>
              <a:t>Exercise</a:t>
            </a:r>
            <a:r>
              <a:rPr lang="de-DE" dirty="0" smtClean="0"/>
              <a:t> </a:t>
            </a:r>
            <a:r>
              <a:rPr lang="pl-PL" dirty="0" smtClean="0"/>
              <a:t>2</a:t>
            </a:r>
            <a:r>
              <a:rPr lang="de-DE" dirty="0" smtClean="0"/>
              <a:t> – </a:t>
            </a:r>
            <a:r>
              <a:rPr lang="pl-PL" dirty="0" smtClean="0"/>
              <a:t>Project </a:t>
            </a:r>
            <a:r>
              <a:rPr lang="pl-PL" dirty="0" err="1" smtClean="0"/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8000" y="3284984"/>
            <a:ext cx="8128000" cy="1752600"/>
          </a:xfrm>
        </p:spPr>
        <p:txBody>
          <a:bodyPr/>
          <a:lstStyle/>
          <a:p>
            <a:pPr algn="l"/>
            <a:r>
              <a:rPr lang="de-DE" sz="1600" b="1" dirty="0" smtClean="0"/>
              <a:t>Team 4</a:t>
            </a:r>
          </a:p>
          <a:p>
            <a:pPr algn="l"/>
            <a:r>
              <a:rPr lang="de-DE" sz="1600" dirty="0"/>
              <a:t>Markus </a:t>
            </a:r>
            <a:r>
              <a:rPr lang="de-DE" sz="1600" dirty="0" err="1" smtClean="0"/>
              <a:t>Fensterer</a:t>
            </a:r>
            <a:endParaRPr lang="de-DE" sz="1600" dirty="0"/>
          </a:p>
          <a:p>
            <a:pPr algn="l"/>
            <a:r>
              <a:rPr lang="de-DE" sz="1600" dirty="0"/>
              <a:t>Kamil </a:t>
            </a:r>
            <a:r>
              <a:rPr lang="de-DE" sz="1600" dirty="0" err="1" smtClean="0"/>
              <a:t>Neczaj</a:t>
            </a:r>
            <a:endParaRPr lang="de-DE" sz="1600" dirty="0" smtClean="0"/>
          </a:p>
          <a:p>
            <a:pPr algn="l"/>
            <a:r>
              <a:rPr lang="de-DE" sz="1600" dirty="0" smtClean="0"/>
              <a:t>Peter Retzer</a:t>
            </a:r>
            <a:endParaRPr lang="de-DE" sz="1600" dirty="0"/>
          </a:p>
          <a:p>
            <a:pPr algn="l"/>
            <a:r>
              <a:rPr lang="de-DE" sz="1600" dirty="0" smtClean="0"/>
              <a:t>Michael Schätzlein</a:t>
            </a:r>
          </a:p>
          <a:p>
            <a:pPr algn="l"/>
            <a:endParaRPr lang="de-DE" sz="1600" dirty="0" smtClean="0"/>
          </a:p>
          <a:p>
            <a:pPr algn="l"/>
            <a:endParaRPr lang="de-DE" sz="1600" dirty="0" smtClean="0"/>
          </a:p>
          <a:p>
            <a:pPr algn="l">
              <a:lnSpc>
                <a:spcPct val="150000"/>
              </a:lnSpc>
            </a:pPr>
            <a:r>
              <a:rPr lang="pl-PL" sz="1600" dirty="0" smtClean="0"/>
              <a:t>19</a:t>
            </a:r>
            <a:r>
              <a:rPr lang="de-DE" sz="1600" dirty="0" smtClean="0"/>
              <a:t>.11.2012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1869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Business </a:t>
            </a:r>
            <a:r>
              <a:rPr lang="pl-PL" dirty="0" smtClean="0"/>
              <a:t>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685924"/>
            <a:ext cx="8429684" cy="4407372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de-DE" smtClean="0"/>
              <a:t>Advertisments</a:t>
            </a:r>
          </a:p>
          <a:p>
            <a:pPr>
              <a:lnSpc>
                <a:spcPct val="200000"/>
              </a:lnSpc>
            </a:pPr>
            <a:r>
              <a:rPr lang="de-DE" smtClean="0"/>
              <a:t>Selling decorative objects</a:t>
            </a:r>
          </a:p>
          <a:p>
            <a:pPr>
              <a:lnSpc>
                <a:spcPct val="200000"/>
              </a:lnSpc>
            </a:pPr>
            <a:r>
              <a:rPr lang="de-DE" smtClean="0"/>
              <a:t>Selling organisational services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26" name="Picture 2" descr="http://www.clker.com/cliparts/9/9/c/8/1194985891178996774670a029.svg.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000108"/>
            <a:ext cx="1530814" cy="1500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Competitors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mtClean="0"/>
              <a:t>Traditional browser games (Ogame, Droidwars)</a:t>
            </a:r>
          </a:p>
          <a:p>
            <a:pPr>
              <a:lnSpc>
                <a:spcPct val="150000"/>
              </a:lnSpc>
            </a:pPr>
            <a:r>
              <a:rPr lang="de-DE" smtClean="0"/>
              <a:t>Persistent mobile multiplayer games (Mobile Mafia, Kriegs Spiel [sic!])</a:t>
            </a:r>
          </a:p>
          <a:p>
            <a:pPr>
              <a:lnSpc>
                <a:spcPct val="150000"/>
              </a:lnSpc>
            </a:pPr>
            <a:r>
              <a:rPr lang="de-DE" smtClean="0"/>
              <a:t>Location based social networks (Foursquare, Google Latitude)</a:t>
            </a:r>
          </a:p>
          <a:p>
            <a:pPr>
              <a:lnSpc>
                <a:spcPct val="150000"/>
              </a:lnSpc>
            </a:pPr>
            <a:r>
              <a:rPr lang="de-DE" smtClean="0"/>
              <a:t>Ingress by Niantic Labs (closed beta)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Unique selling proposition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smtClean="0"/>
              <a:t>Mixture of real-life exploration and traditional browser games</a:t>
            </a:r>
          </a:p>
          <a:p>
            <a:r>
              <a:rPr lang="de-DE" smtClean="0"/>
              <a:t>Players have to meet in person</a:t>
            </a:r>
          </a:p>
          <a:p>
            <a:pPr>
              <a:lnSpc>
                <a:spcPct val="150000"/>
              </a:lnSpc>
            </a:pPr>
            <a:r>
              <a:rPr lang="de-DE" smtClean="0"/>
              <a:t>Imposing of a virtual world over the known material world</a:t>
            </a:r>
          </a:p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 </a:t>
            </a:r>
            <a:r>
              <a:rPr lang="pl-PL" smtClean="0"/>
              <a:t>– </a:t>
            </a:r>
            <a:r>
              <a:rPr lang="de-DE" smtClean="0"/>
              <a:t>AR</a:t>
            </a:r>
            <a:r>
              <a:rPr lang="pl-PL" smtClean="0"/>
              <a:t>Wars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8000" y="1828800"/>
            <a:ext cx="8128000" cy="1528762"/>
          </a:xfrm>
        </p:spPr>
        <p:txBody>
          <a:bodyPr/>
          <a:lstStyle/>
          <a:p>
            <a:r>
              <a:rPr lang="pl-PL" dirty="0" err="1" smtClean="0"/>
              <a:t>Massive</a:t>
            </a:r>
            <a:r>
              <a:rPr lang="pl-PL" dirty="0" smtClean="0"/>
              <a:t> </a:t>
            </a:r>
            <a:r>
              <a:rPr lang="pl-PL" err="1" smtClean="0"/>
              <a:t>multiplayer</a:t>
            </a:r>
            <a:r>
              <a:rPr lang="pl-PL" smtClean="0"/>
              <a:t> </a:t>
            </a:r>
            <a:r>
              <a:rPr lang="de-DE" smtClean="0"/>
              <a:t>browser</a:t>
            </a:r>
            <a:r>
              <a:rPr lang="pl-PL" smtClean="0"/>
              <a:t> game</a:t>
            </a:r>
            <a:endParaRPr lang="de-DE" dirty="0" smtClean="0"/>
          </a:p>
          <a:p>
            <a:r>
              <a:rPr lang="de-DE" smtClean="0"/>
              <a:t>Utilization of Google Maps to display the game world</a:t>
            </a:r>
          </a:p>
          <a:p>
            <a:r>
              <a:rPr lang="de-DE" smtClean="0"/>
              <a:t>Optimized for Desktop-PCs and Smartphones/Tablets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00034" y="4286256"/>
            <a:ext cx="8128000" cy="128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400" kern="0" smtClean="0">
                <a:ea typeface="ＭＳ Ｐゴシック" pitchFamily="-65" charset="-128"/>
                <a:cs typeface="ＭＳ Ｐゴシック" pitchFamily="18" charset="-128"/>
              </a:rPr>
              <a:t>Creation of an augmented reality overlay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Players have to meet at real life places to progress in the game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500034" y="3500438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18" charset="-128"/>
              </a:rPr>
              <a:t>Features</a:t>
            </a:r>
            <a:endParaRPr kumimoji="0" lang="pl-PL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65" charset="-128"/>
              <a:cs typeface="ＭＳ Ｐゴシック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Rules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err="1" smtClean="0"/>
              <a:t>Two</a:t>
            </a:r>
            <a:r>
              <a:rPr lang="pl-PL" smtClean="0"/>
              <a:t> factions</a:t>
            </a:r>
            <a:r>
              <a:rPr lang="de-DE" smtClean="0"/>
              <a:t> struggle for supremacy</a:t>
            </a:r>
            <a:endParaRPr lang="pl-PL" dirty="0" smtClean="0"/>
          </a:p>
          <a:p>
            <a:r>
              <a:rPr lang="de-DE" smtClean="0"/>
              <a:t>Players assemble into teams</a:t>
            </a:r>
          </a:p>
          <a:p>
            <a:r>
              <a:rPr lang="de-DE" smtClean="0"/>
              <a:t>Players capture buildings available in Google Places</a:t>
            </a:r>
            <a:endParaRPr lang="pl-PL" dirty="0" smtClean="0"/>
          </a:p>
          <a:p>
            <a:r>
              <a:rPr lang="pl-PL" dirty="0" err="1" smtClean="0"/>
              <a:t>Captured</a:t>
            </a:r>
            <a:r>
              <a:rPr lang="pl-PL" dirty="0" smtClean="0"/>
              <a:t> </a:t>
            </a:r>
            <a:r>
              <a:rPr lang="pl-PL" err="1" smtClean="0"/>
              <a:t>buildings</a:t>
            </a:r>
            <a:r>
              <a:rPr lang="pl-PL" smtClean="0"/>
              <a:t> </a:t>
            </a:r>
            <a:r>
              <a:rPr lang="de-DE" smtClean="0"/>
              <a:t>yield </a:t>
            </a:r>
            <a:r>
              <a:rPr lang="pl-PL" smtClean="0"/>
              <a:t>resources</a:t>
            </a:r>
            <a:endParaRPr lang="pl-PL" dirty="0" smtClean="0"/>
          </a:p>
          <a:p>
            <a:r>
              <a:rPr lang="de-DE" smtClean="0"/>
              <a:t>Resources can be used to build troops or are necessary to capture special places</a:t>
            </a:r>
          </a:p>
          <a:p>
            <a:r>
              <a:rPr lang="de-DE" smtClean="0"/>
              <a:t>Troops aid in capturing or defending places</a:t>
            </a:r>
          </a:p>
          <a:p>
            <a:r>
              <a:rPr lang="de-DE" smtClean="0"/>
              <a:t>The number and type of places hold translate into a score</a:t>
            </a:r>
            <a:endParaRPr lang="pl-PL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Model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050" name="Picture 2" descr="https://lh3.googleusercontent.com/NA5OqGOxZb2n_-VhKzaRjV7Bu1a8-0gXEN4kdhznvRjH7DBVRb7rgy0CSR9fS2bDAipvI54yzGFN-6cXNfaQ8sbLsjrQU1Z6av1JYE2SAh1NiUs59q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7500990" cy="45973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Use Case – Display stats &amp; scores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9" name="Picture 1" descr="C:\Users\Kamil\Desktop\1. Stats (Desktop-Tablet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643050"/>
            <a:ext cx="67277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smtClean="0"/>
              <a:t>Use Case – Initiate conquering attempt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3314" name="Picture 2" descr="C:\Users\Kamil\Desktop\2. Conquer (Mobile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3126" y="1571612"/>
            <a:ext cx="3097749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smtClean="0"/>
              <a:t>Use Case – Manage team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8" name="Picture 4" descr="C:\Users\Kamil\Desktop\3. Team (Mobile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3126" y="1571612"/>
            <a:ext cx="3097749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71472" y="1844824"/>
            <a:ext cx="4492628" cy="2469996"/>
          </a:xfrm>
        </p:spPr>
        <p:txBody>
          <a:bodyPr/>
          <a:lstStyle/>
          <a:p>
            <a:pPr>
              <a:buNone/>
            </a:pPr>
            <a:r>
              <a:rPr lang="pl-PL" b="1" dirty="0" err="1" smtClean="0"/>
              <a:t>Client</a:t>
            </a:r>
            <a:endParaRPr lang="pl-PL" b="1" dirty="0" smtClean="0"/>
          </a:p>
          <a:p>
            <a:r>
              <a:rPr lang="pl-PL" dirty="0" smtClean="0"/>
              <a:t>HTML5 </a:t>
            </a:r>
            <a:r>
              <a:rPr lang="pl-PL" dirty="0" err="1" smtClean="0"/>
              <a:t>GeoLocation</a:t>
            </a:r>
            <a:r>
              <a:rPr lang="pl-PL" dirty="0" smtClean="0"/>
              <a:t> API, </a:t>
            </a:r>
          </a:p>
          <a:p>
            <a:r>
              <a:rPr lang="pl-PL" dirty="0"/>
              <a:t>WebSockets, </a:t>
            </a:r>
            <a:endParaRPr lang="pl-PL" dirty="0" smtClean="0"/>
          </a:p>
          <a:p>
            <a:r>
              <a:rPr lang="pl-PL" dirty="0" err="1" smtClean="0"/>
              <a:t>jQuery</a:t>
            </a:r>
            <a:r>
              <a:rPr lang="pl-PL" dirty="0" smtClean="0"/>
              <a:t>, </a:t>
            </a:r>
          </a:p>
          <a:p>
            <a:r>
              <a:rPr lang="pl-PL" dirty="0" err="1" smtClean="0"/>
              <a:t>Twitter</a:t>
            </a:r>
            <a:r>
              <a:rPr lang="pl-PL" dirty="0" smtClean="0"/>
              <a:t> </a:t>
            </a:r>
            <a:r>
              <a:rPr lang="pl-PL" dirty="0" err="1" smtClean="0"/>
              <a:t>Bootstrap</a:t>
            </a:r>
            <a:r>
              <a:rPr lang="pl-PL" dirty="0" smtClean="0"/>
              <a:t>.</a:t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214942" y="1785926"/>
            <a:ext cx="3278182" cy="321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Server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Java,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Play! </a:t>
            </a:r>
            <a:r>
              <a:rPr kumimoji="0" lang="pl-PL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framework</a:t>
            </a: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Akka</a:t>
            </a: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,</a:t>
            </a:r>
            <a:endParaRPr lang="pl-PL" sz="2400" kern="0" dirty="0" smtClean="0"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WebSockets</a:t>
            </a: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l-PL" sz="2400" kern="0" dirty="0" smtClean="0">
                <a:ea typeface="ＭＳ Ｐゴシック" pitchFamily="-65" charset="-128"/>
                <a:cs typeface="ＭＳ Ｐゴシック" pitchFamily="18" charset="-128"/>
              </a:rPr>
              <a:t>Neo4J,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MongoDB</a:t>
            </a: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.</a:t>
            </a:r>
          </a:p>
        </p:txBody>
      </p:sp>
      <p:pic>
        <p:nvPicPr>
          <p:cNvPr id="3074" name="Picture 2" descr="http://spinscale.github.com/images/play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500570"/>
            <a:ext cx="3143272" cy="138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Architecture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6096" y="1828800"/>
            <a:ext cx="3559944" cy="4343400"/>
          </a:xfrm>
        </p:spPr>
        <p:txBody>
          <a:bodyPr/>
          <a:lstStyle/>
          <a:p>
            <a:pPr marL="0" indent="0">
              <a:buNone/>
            </a:pPr>
            <a:r>
              <a:rPr lang="de-DE" b="1"/>
              <a:t>Client</a:t>
            </a:r>
          </a:p>
          <a:p>
            <a:r>
              <a:rPr lang="de-DE"/>
              <a:t>location</a:t>
            </a:r>
          </a:p>
          <a:p>
            <a:r>
              <a:rPr lang="de-DE"/>
              <a:t>map interaction</a:t>
            </a:r>
          </a:p>
          <a:p>
            <a:r>
              <a:rPr lang="de-DE"/>
              <a:t>client-side game logic</a:t>
            </a:r>
          </a:p>
          <a:p>
            <a:r>
              <a:rPr lang="de-DE"/>
              <a:t>communication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39552" y="1870474"/>
            <a:ext cx="4536504" cy="321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Server</a:t>
            </a:r>
          </a:p>
          <a:p>
            <a:pPr marL="342900" indent="-342900">
              <a:buFont typeface="Arial"/>
              <a:buChar char="•"/>
            </a:pPr>
            <a:r>
              <a:rPr lang="de-DE" sz="2400"/>
              <a:t>controllers access services and render views</a:t>
            </a:r>
          </a:p>
          <a:p>
            <a:pPr marL="342900" indent="-342900">
              <a:buFont typeface="Arial"/>
              <a:buChar char="•"/>
            </a:pPr>
            <a:r>
              <a:rPr lang="de-DE" sz="2400"/>
              <a:t>services operate on data objects</a:t>
            </a:r>
          </a:p>
          <a:p>
            <a:pPr marL="342900" indent="-342900">
              <a:buFont typeface="Arial"/>
              <a:buChar char="•"/>
            </a:pPr>
            <a:r>
              <a:rPr lang="de-DE" sz="2400"/>
              <a:t>game logic (e.g. event generator)</a:t>
            </a:r>
          </a:p>
        </p:txBody>
      </p:sp>
    </p:spTree>
    <p:extLst>
      <p:ext uri="{BB962C8B-B14F-4D97-AF65-F5344CB8AC3E}">
        <p14:creationId xmlns:p14="http://schemas.microsoft.com/office/powerpoint/2010/main" val="2227431518"/>
      </p:ext>
    </p:extLst>
  </p:cSld>
  <p:clrMapOvr>
    <a:masterClrMapping/>
  </p:clrMapOvr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</Template>
  <TotalTime>0</TotalTime>
  <Words>351</Words>
  <Application>Microsoft Macintosh PowerPoint</Application>
  <PresentationFormat>Bildschirmpräsentation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TUM_Vorlage_hellblau</vt:lpstr>
      <vt:lpstr>Master Lab Course Web Applications: Exercise 2 – Project presentation </vt:lpstr>
      <vt:lpstr>Idea – ARWars</vt:lpstr>
      <vt:lpstr>Rules</vt:lpstr>
      <vt:lpstr>Data Model</vt:lpstr>
      <vt:lpstr>Use Case – Display stats &amp; scores</vt:lpstr>
      <vt:lpstr>Use Case – Initiate conquering attempt</vt:lpstr>
      <vt:lpstr>Use Case – Manage team</vt:lpstr>
      <vt:lpstr>Technologies</vt:lpstr>
      <vt:lpstr>Architecture</vt:lpstr>
      <vt:lpstr>Business Model</vt:lpstr>
      <vt:lpstr>Competitors</vt:lpstr>
      <vt:lpstr>Unique selling proposition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und Strategie</dc:title>
  <dc:creator>Florian</dc:creator>
  <cp:lastModifiedBy>Markus Fensterer</cp:lastModifiedBy>
  <cp:revision>126</cp:revision>
  <dcterms:created xsi:type="dcterms:W3CDTF">2012-10-18T06:45:23Z</dcterms:created>
  <dcterms:modified xsi:type="dcterms:W3CDTF">2012-11-19T09:15:29Z</dcterms:modified>
</cp:coreProperties>
</file>