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7" r:id="rId4"/>
    <p:sldId id="283" r:id="rId5"/>
    <p:sldId id="285" r:id="rId6"/>
    <p:sldId id="286" r:id="rId7"/>
    <p:sldId id="287" r:id="rId8"/>
    <p:sldId id="288" r:id="rId9"/>
    <p:sldId id="290" r:id="rId10"/>
    <p:sldId id="289" r:id="rId11"/>
    <p:sldId id="263" r:id="rId12"/>
    <p:sldId id="284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292929"/>
    <a:srgbClr val="FFFFFF"/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8" autoAdjust="0"/>
  </p:normalViewPr>
  <p:slideViewPr>
    <p:cSldViewPr>
      <p:cViewPr>
        <p:scale>
          <a:sx n="80" d="100"/>
          <a:sy n="80" d="100"/>
        </p:scale>
        <p:origin x="-7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13.02.2013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13.02.2013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2411760" y="4365104"/>
            <a:ext cx="432048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1631107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1694582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1773064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156176" y="1700808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444208" y="3182496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2165665" y="2204864"/>
            <a:ext cx="1398223" cy="79208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923928" y="2276872"/>
            <a:ext cx="144016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076058" y="2420888"/>
            <a:ext cx="21602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348880"/>
            <a:ext cx="720080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419476"/>
            <a:ext cx="720080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3688" y="3019812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725983" y="3390326"/>
            <a:ext cx="792089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96852"/>
            <a:ext cx="831749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27123"/>
      </p:ext>
    </p:extLst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481</Words>
  <Application>Microsoft Office PowerPoint</Application>
  <PresentationFormat>Bildschirmpräsentation (4:3)</PresentationFormat>
  <Paragraphs>127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</vt:lpstr>
      <vt:lpstr>Technology Stack</vt:lpstr>
      <vt:lpstr>Architecture</vt:lpstr>
      <vt:lpstr>Architecture example: Conquering</vt:lpstr>
      <vt:lpstr>Demo</vt:lpstr>
      <vt:lpstr>Conquering Places</vt:lpstr>
      <vt:lpstr>Deploying Units</vt:lpstr>
      <vt:lpstr>Building Units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fenhel</cp:lastModifiedBy>
  <cp:revision>164</cp:revision>
  <dcterms:created xsi:type="dcterms:W3CDTF">2012-10-18T06:45:23Z</dcterms:created>
  <dcterms:modified xsi:type="dcterms:W3CDTF">2013-02-13T20:50:28Z</dcterms:modified>
</cp:coreProperties>
</file>