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590" autoAdjust="0"/>
  </p:normalViewPr>
  <p:slideViewPr>
    <p:cSldViewPr>
      <p:cViewPr varScale="1">
        <p:scale>
          <a:sx n="66" d="100"/>
          <a:sy n="66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8D1E6-0ED0-4D18-B14D-AAD2BB9FBC2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44EF2-08E1-4719-B9C4-E59B3356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44EF2-08E1-4719-B9C4-E59B3356E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44EF2-08E1-4719-B9C4-E59B3356E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A727-6F88-4344-8074-C739084BC0F2}" type="datetime1">
              <a:rPr lang="en-US" smtClean="0"/>
              <a:t>5/24/2019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EED-2C6A-443A-87AA-6B0724A5E586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D0AD-4C2F-4F49-82A7-DC39C759D08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6C90-3B00-4B93-81B8-37ADC28608A7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85D2-C4BD-4C60-A592-8EE84A241725}" type="datetime1">
              <a:rPr lang="en-US" smtClean="0"/>
              <a:t>5/24/2019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2B17D51-A584-4C8A-9058-74C9D6FB032F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164F-CFDE-4A88-865B-89611E2B15AE}" type="datetime1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C2A9-A30F-48A8-A984-88816669F3C1}" type="datetime1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1B8C-05B8-4D6E-A21F-A4451A7802E6}" type="datetime1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C64C-32F7-41B1-8C07-B592B3832D17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48B5FBD-3E90-4AA4-8292-190476CDF146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D9EE01-6467-4E6C-9F42-CF9B9E5C4338}" type="datetime1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BB97B7-CB38-472F-B95C-DEF6D8C620A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581400"/>
            <a:ext cx="6400800" cy="37338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Ghimire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PAS073BEX408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Nirajan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(PAS073BEX426)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Ramesh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Shrestha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(PAS073BEX432)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Pokhrel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(PAS073BEX 435)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Early Flood Detection and Avoidance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>
                <a:latin typeface="Times New Roman" pitchFamily="18" charset="0"/>
                <a:cs typeface="Times New Roman" pitchFamily="18" charset="0"/>
              </a:rPr>
              <a:t>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2590800"/>
            <a:ext cx="7467600" cy="19812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itchFamily="34" charset="0"/>
              <a:buChar char="•"/>
            </a:pPr>
            <a:endParaRPr lang="en-US" cap="non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Unavailability of enough time for shifting to the safer place.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cap="non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 Geographical condition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cap="non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Loss of life and property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RISK ANALYSIS</a:t>
            </a:r>
            <a:endParaRPr lang="en-US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590800"/>
            <a:ext cx="8839200" cy="3352800"/>
          </a:xfrm>
        </p:spPr>
        <p:txBody>
          <a:bodyPr/>
          <a:lstStyle/>
          <a:p>
            <a:pPr algn="l"/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The design is expected to produce an alert message wherever there occurs any of the following.</a:t>
            </a:r>
          </a:p>
          <a:p>
            <a:pPr marL="285750" lvl="0" indent="-285750" algn="l">
              <a:buFont typeface="Arial" pitchFamily="34" charset="0"/>
              <a:buChar char="•"/>
            </a:pPr>
            <a:endParaRPr lang="en-US" cap="non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The rise in the sea level beyond a certain limit.</a:t>
            </a:r>
          </a:p>
          <a:p>
            <a:pPr marL="285750" lvl="0" indent="-285750" algn="l">
              <a:buFont typeface="Arial" pitchFamily="34" charset="0"/>
              <a:buChar char="•"/>
            </a:pPr>
            <a:endParaRPr lang="en-US" cap="non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Increase in the speed of water flow in rivers.</a:t>
            </a:r>
          </a:p>
          <a:p>
            <a:pPr marL="285750" lvl="0" indent="-285750" algn="l">
              <a:buFont typeface="Arial" pitchFamily="34" charset="0"/>
              <a:buChar char="•"/>
            </a:pPr>
            <a:endParaRPr lang="en-US" cap="non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cap="none" smtClean="0">
                <a:latin typeface="Times New Roman" pitchFamily="18" charset="0"/>
                <a:cs typeface="Times New Roman" pitchFamily="18" charset="0"/>
              </a:rPr>
              <a:t>Change in weather is </a:t>
            </a: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a way that gives warning of heavy rain.</a:t>
            </a:r>
          </a:p>
          <a:p>
            <a:pPr algn="l"/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EXPECTED OUTPUT</a:t>
            </a:r>
            <a:endParaRPr lang="en-US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2362200"/>
            <a:ext cx="5690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 YOU !!!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EVALUATION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 ESTIMATION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RISK ANALYSIS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EXPECTED OUTPUT</a:t>
            </a:r>
          </a:p>
          <a:p>
            <a:pPr marL="514350" indent="-51435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8686800" cy="39624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It is an intelligent system which keeps close watch over various natural factors to predict a flood, so we can embrace ourselves for caution, to minimize the damage caused by the flood.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 The design that detects the occurrence of the flood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The system will give an alert whenever there occurs</a:t>
            </a:r>
          </a:p>
          <a:p>
            <a:pPr algn="l"/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            - rise in the water level in sea</a:t>
            </a:r>
          </a:p>
          <a:p>
            <a:pPr algn="l"/>
            <a:r>
              <a:rPr lang="en-US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           - speed of the  water in river</a:t>
            </a:r>
          </a:p>
          <a:p>
            <a:pPr algn="l"/>
            <a:r>
              <a:rPr lang="en-US" cap="none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cap="none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cap="none" dirty="0">
                <a:latin typeface="Times New Roman" pitchFamily="18" charset="0"/>
                <a:cs typeface="Times New Roman" pitchFamily="18" charset="0"/>
              </a:rPr>
              <a:t>when there is possibility of the </a:t>
            </a: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heavy </a:t>
            </a:r>
            <a:r>
              <a:rPr lang="en-US" cap="none" dirty="0">
                <a:latin typeface="Times New Roman" pitchFamily="18" charset="0"/>
                <a:cs typeface="Times New Roman" pitchFamily="18" charset="0"/>
              </a:rPr>
              <a:t>rain.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cap="none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cap="none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2673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electronics devices which are used in our project are:</a:t>
            </a:r>
          </a:p>
          <a:p>
            <a:pPr indent="-273240">
              <a:spcBef>
                <a:spcPts val="541"/>
              </a:spcBef>
              <a:buClr>
                <a:srgbClr val="D16349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Aurduino</a:t>
            </a: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UNO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  - Microcontroller board based on 8-bit ATmega328P      microcontroller</a:t>
            </a: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 indent="-273240">
              <a:spcBef>
                <a:spcPts val="541"/>
              </a:spcBef>
              <a:buClr>
                <a:srgbClr val="D16349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Wifi</a:t>
            </a: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Module: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  - Capable of offloading all </a:t>
            </a:r>
            <a:r>
              <a:rPr lang="en-US" spc="-1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wifi</a:t>
            </a: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networking functions        from another application processor</a:t>
            </a: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 indent="-273240">
              <a:spcBef>
                <a:spcPts val="541"/>
              </a:spcBef>
              <a:buClr>
                <a:srgbClr val="D16349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Water Level Sensor: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  - Used to detect the level of substances that can flow.</a:t>
            </a: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66800"/>
            <a:ext cx="8534400" cy="758952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572000"/>
          </a:xfrm>
        </p:spPr>
        <p:txBody>
          <a:bodyPr>
            <a:normAutofit lnSpcReduction="10000"/>
          </a:bodyPr>
          <a:lstStyle/>
          <a:p>
            <a:pPr indent="-273240">
              <a:spcBef>
                <a:spcPts val="541"/>
              </a:spcBef>
              <a:buClr>
                <a:srgbClr val="D16349"/>
              </a:buClr>
              <a:buFont typeface="Wingdings 2" charset="2"/>
              <a:buChar char=""/>
            </a:pP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Water Flow Sensor: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  - Measures the speed of the water flow </a:t>
            </a: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 indent="-273240">
              <a:spcBef>
                <a:spcPts val="541"/>
              </a:spcBef>
              <a:buClr>
                <a:srgbClr val="D16349"/>
              </a:buClr>
              <a:buFont typeface="Wingdings 2" charset="2"/>
              <a:buChar char=""/>
            </a:pP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Ultrasonic Sensor: </a:t>
            </a: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541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     - Works on the principle of SONAR</a:t>
            </a: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541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     - Measures distance by using ultrasonic waves</a:t>
            </a: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541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pPr indent="-273240">
              <a:spcBef>
                <a:spcPts val="541"/>
              </a:spcBef>
              <a:buClr>
                <a:srgbClr val="D16349"/>
              </a:buClr>
              <a:buFont typeface="Wingdings 2" charset="2"/>
              <a:buChar char=""/>
            </a:pP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Temperature and Humidity Sensor: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pc="-1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  - Uses a capacitive Humidity sensor and a                Thermistor to measure surrounding air</a:t>
            </a:r>
            <a:endParaRPr lang="en-US" spc="-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3400" y="457200"/>
            <a:ext cx="8077200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5410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Fig: Block diagram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Flood Detection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EVALUATION</a:t>
            </a:r>
            <a:endParaRPr lang="en-US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99976660"/>
              </p:ext>
            </p:extLst>
          </p:nvPr>
        </p:nvGraphicFramePr>
        <p:xfrm>
          <a:off x="1066800" y="2666999"/>
          <a:ext cx="6927374" cy="3662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138"/>
                <a:gridCol w="2074461"/>
                <a:gridCol w="4031775"/>
              </a:tblGrid>
              <a:tr h="761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Week 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 (2076)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Proposed schedule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</a:tr>
              <a:tr h="4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02/05 to </a:t>
                      </a:r>
                      <a:r>
                        <a:rPr lang="en-US" sz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02/09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proposal submission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</a:tr>
              <a:tr h="4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02/11 </a:t>
                      </a: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02/19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Components Purchasing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</a:tr>
              <a:tr h="4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02/20 to 02/25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the mechanical layout of the project.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</a:tr>
              <a:tr h="4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02/26 to 02/32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Sensor interfacing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</a:tr>
              <a:tr h="4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03/01 to 03/07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 report preparation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</a:tr>
              <a:tr h="483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03/08 to 03/14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 report submission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9055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9573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task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completed each week is listed in the following schedule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performed according to the time frame for each spans.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 ESTIMATION</a:t>
            </a:r>
            <a:endParaRPr lang="en-US" sz="40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82531"/>
              </p:ext>
            </p:extLst>
          </p:nvPr>
        </p:nvGraphicFramePr>
        <p:xfrm>
          <a:off x="1447800" y="2971800"/>
          <a:ext cx="6400800" cy="3261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067"/>
                <a:gridCol w="3200733"/>
              </a:tblGrid>
              <a:tr h="3782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Components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Estimated Cost (Rs)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</a:tr>
              <a:tr h="276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Arduino Uno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</a:tr>
              <a:tr h="276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Wi-Fi Module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550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</a:tr>
              <a:tr h="276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Ultrasonic Sensor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350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</a:tr>
              <a:tr h="276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Water Level Sensor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600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</a:tr>
              <a:tr h="276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Temperature Humidity Sensor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</a:tr>
              <a:tr h="276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Water Flow Sensor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</a:tr>
              <a:tr h="276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LCD Display (16x2)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250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</a:tr>
              <a:tr h="276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PCB and Breadboards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</a:tr>
              <a:tr h="276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Miscellaneous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</a:tr>
              <a:tr h="397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5450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111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9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667000"/>
            <a:ext cx="8610600" cy="2057400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endParaRPr lang="en-US" cap="non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No electronics devices are 100% precise.</a:t>
            </a:r>
          </a:p>
          <a:p>
            <a:pPr algn="l"/>
            <a:endParaRPr lang="en-US" cap="non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Signal loss may occur due to heavy rainfall and cloudy condition.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97B7-CB38-472F-B95C-DEF6D8C620A0}" type="slidenum">
              <a:rPr lang="en-US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519</TotalTime>
  <Words>397</Words>
  <Application>Microsoft Office PowerPoint</Application>
  <PresentationFormat>On-screen Show (4:3)</PresentationFormat>
  <Paragraphs>127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IoT Early Flood Detection and Avoidance System</vt:lpstr>
      <vt:lpstr>TABLE OF CONTENTS</vt:lpstr>
      <vt:lpstr>Introduction</vt:lpstr>
      <vt:lpstr>METHODOLOGY</vt:lpstr>
      <vt:lpstr>PowerPoint Presentation</vt:lpstr>
      <vt:lpstr>PowerPoint Presentation</vt:lpstr>
      <vt:lpstr>TIME EVALUATION</vt:lpstr>
      <vt:lpstr>COST ESTIMATION</vt:lpstr>
      <vt:lpstr>PROBLEMS</vt:lpstr>
      <vt:lpstr>RISK ANALYSIS</vt:lpstr>
      <vt:lpstr>EXPECTED OUTPUT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Early Flood Detection and Avoidence System</dc:title>
  <dc:creator>Windows User</dc:creator>
  <cp:lastModifiedBy>Windows User</cp:lastModifiedBy>
  <cp:revision>30</cp:revision>
  <dcterms:created xsi:type="dcterms:W3CDTF">2019-05-22T09:29:44Z</dcterms:created>
  <dcterms:modified xsi:type="dcterms:W3CDTF">2019-05-24T04:10:22Z</dcterms:modified>
</cp:coreProperties>
</file>