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6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konrad@kneitzel.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64678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JavaFX – Installation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JavaFX Installation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JavaFX – Wie kann man es nutzen?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</a:t>
            </a:r>
            <a:r>
              <a:rPr lang="de-DE">
                <a:solidFill>
                  <a:schemeClr val="bg1"/>
                </a:solidFill>
              </a:rPr>
              <a:t>Java </a:t>
            </a:r>
            <a:r>
              <a:rPr lang="de-DE" dirty="0">
                <a:solidFill>
                  <a:schemeClr val="bg1"/>
                </a:solidFill>
              </a:rPr>
              <a:t>i</a:t>
            </a:r>
            <a:r>
              <a:rPr lang="de-DE">
                <a:solidFill>
                  <a:schemeClr val="bg1"/>
                </a:solidFill>
              </a:rPr>
              <a:t>nstallieren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b="1" dirty="0">
                <a:solidFill>
                  <a:srgbClr val="FF0000"/>
                </a:solidFill>
                <a:latin typeface="David CLM" panose="02000603000000000000" pitchFamily="2" charset="-79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4047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Fragen? Anregungen? Kritik?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Als Kommentar auf YouTube unter das Video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Per Email an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konrad@kneitzel.de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Allgemeine Fragen gerne ins Java Forum</a:t>
            </a:r>
            <a:r>
              <a:rPr lang="de-DE">
                <a:solidFill>
                  <a:schemeClr val="bg1"/>
                </a:solidFill>
              </a:rPr>
              <a:t>: https://java-forum.org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Konrad Neitzel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vid CLM" panose="02000603000000000000" pitchFamily="2" charset="-79"/>
                <a:ea typeface="+mn-ea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16323714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C429E7"/>
      </a:accent1>
      <a:accent2>
        <a:srgbClr val="6920D6"/>
      </a:accent2>
      <a:accent3>
        <a:srgbClr val="292CE7"/>
      </a:accent3>
      <a:accent4>
        <a:srgbClr val="1769D5"/>
      </a:accent4>
      <a:accent5>
        <a:srgbClr val="26BBD6"/>
      </a:accent5>
      <a:accent6>
        <a:srgbClr val="15C395"/>
      </a:accent6>
      <a:hlink>
        <a:srgbClr val="3E93B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Aharoni</vt:lpstr>
      <vt:lpstr>Arial</vt:lpstr>
      <vt:lpstr>Avenir Next LT Pro</vt:lpstr>
      <vt:lpstr>Calibri</vt:lpstr>
      <vt:lpstr>Colonna MT</vt:lpstr>
      <vt:lpstr>David CLM</vt:lpstr>
      <vt:lpstr>ShapesVTI</vt:lpstr>
      <vt:lpstr>Konrad Neitzels Blog</vt:lpstr>
      <vt:lpstr>Konrad Neitzels Blog</vt:lpstr>
      <vt:lpstr>Konrad Neitzels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Konrad Neitzels Blog</dc:title>
  <dc:creator>Konrad Neitzel</dc:creator>
  <cp:lastModifiedBy>Konrad Neitzel</cp:lastModifiedBy>
  <cp:revision>25</cp:revision>
  <dcterms:created xsi:type="dcterms:W3CDTF">2020-10-17T11:09:35Z</dcterms:created>
  <dcterms:modified xsi:type="dcterms:W3CDTF">2020-11-10T12:53:23Z</dcterms:modified>
</cp:coreProperties>
</file>