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02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69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896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81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04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9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42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08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2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28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94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5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5976DA-7C17-4F52-BE57-FA230C808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520" y="716081"/>
            <a:ext cx="5776751" cy="918362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Colonna MT" panose="04020805060202030203" pitchFamily="82" charset="0"/>
              </a:rPr>
              <a:t>Konrad Neitzels Blog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8F7570-DC92-44C1-AEAB-F2501AFF0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7" y="3694777"/>
            <a:ext cx="12071685" cy="64678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JavaFX Übersicht / Planung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35C731E-A2FA-49E9-A931-DFA2856F88A0}"/>
              </a:ext>
            </a:extLst>
          </p:cNvPr>
          <p:cNvSpPr txBox="1"/>
          <p:nvPr/>
        </p:nvSpPr>
        <p:spPr>
          <a:xfrm>
            <a:off x="889520" y="1453620"/>
            <a:ext cx="577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https://blog.kneitzel.de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D415079-692C-451D-A3D6-BEADF5324E04}"/>
              </a:ext>
            </a:extLst>
          </p:cNvPr>
          <p:cNvSpPr txBox="1"/>
          <p:nvPr/>
        </p:nvSpPr>
        <p:spPr>
          <a:xfrm>
            <a:off x="9620865" y="1754222"/>
            <a:ext cx="2253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Konrad Neitzel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konrad@kneitzel.de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A45DC3D-AC7E-461D-A662-BDF64169A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817" y="400110"/>
            <a:ext cx="1109663" cy="1352551"/>
          </a:xfrm>
          <a:prstGeom prst="rect">
            <a:avLst/>
          </a:prstGeom>
        </p:spPr>
      </p:pic>
      <p:sp>
        <p:nvSpPr>
          <p:cNvPr id="4" name="Untertitel 2">
            <a:extLst>
              <a:ext uri="{FF2B5EF4-FFF2-40B4-BE49-F238E27FC236}">
                <a16:creationId xmlns:a16="http://schemas.microsoft.com/office/drawing/2014/main" id="{A2E5BABE-9907-4186-9F3F-B33C4A300575}"/>
              </a:ext>
            </a:extLst>
          </p:cNvPr>
          <p:cNvSpPr txBox="1">
            <a:spLocks/>
          </p:cNvSpPr>
          <p:nvPr/>
        </p:nvSpPr>
        <p:spPr>
          <a:xfrm>
            <a:off x="56147" y="5896742"/>
            <a:ext cx="12011849" cy="912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b="1" dirty="0">
                <a:solidFill>
                  <a:srgbClr val="FF0000"/>
                </a:solidFill>
                <a:latin typeface="David CLM" panose="02000603000000000000" pitchFamily="2" charset="-79"/>
                <a:cs typeface="David CLM" panose="02000603000000000000" pitchFamily="2" charset="-79"/>
              </a:rPr>
              <a:t>https://github.com/kneitzel/blog-javafx-series</a:t>
            </a:r>
          </a:p>
        </p:txBody>
      </p:sp>
    </p:spTree>
    <p:extLst>
      <p:ext uri="{BB962C8B-B14F-4D97-AF65-F5344CB8AC3E}">
        <p14:creationId xmlns:p14="http://schemas.microsoft.com/office/powerpoint/2010/main" val="421382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5976DA-7C17-4F52-BE57-FA230C808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44" y="-89849"/>
            <a:ext cx="5776751" cy="918362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Colonna MT" panose="04020805060202030203" pitchFamily="82" charset="0"/>
              </a:rPr>
              <a:t>Konrad Neitzels Blog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8F7570-DC92-44C1-AEAB-F2501AFF0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7" y="1314451"/>
            <a:ext cx="12011849" cy="3027112"/>
          </a:xfrm>
        </p:spPr>
        <p:txBody>
          <a:bodyPr>
            <a:normAutofit/>
          </a:bodyPr>
          <a:lstStyle/>
          <a:p>
            <a:r>
              <a:rPr lang="de-DE" sz="31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JavaFX Übersicht / Planung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algn="l"/>
            <a:r>
              <a:rPr lang="de-DE" dirty="0">
                <a:solidFill>
                  <a:schemeClr val="bg1"/>
                </a:solidFill>
              </a:rPr>
              <a:t>-&gt; JavaFX mit </a:t>
            </a:r>
            <a:r>
              <a:rPr lang="de-DE" dirty="0" err="1">
                <a:solidFill>
                  <a:schemeClr val="bg1"/>
                </a:solidFill>
              </a:rPr>
              <a:t>Gradle</a:t>
            </a:r>
            <a:r>
              <a:rPr lang="de-DE" dirty="0">
                <a:solidFill>
                  <a:schemeClr val="bg1"/>
                </a:solidFill>
              </a:rPr>
              <a:t> / Maven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-&gt; </a:t>
            </a:r>
            <a:r>
              <a:rPr lang="de-DE" dirty="0" err="1">
                <a:solidFill>
                  <a:schemeClr val="bg1"/>
                </a:solidFill>
              </a:rPr>
              <a:t>SceneBuilder</a:t>
            </a:r>
            <a:r>
              <a:rPr lang="de-DE" dirty="0">
                <a:solidFill>
                  <a:schemeClr val="bg1"/>
                </a:solidFill>
              </a:rPr>
              <a:t> und Übersicht über JavaFX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-&gt; MVC mit JavaFX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-&gt; MVVM mit </a:t>
            </a:r>
            <a:r>
              <a:rPr lang="de-DE" dirty="0" err="1">
                <a:solidFill>
                  <a:schemeClr val="bg1"/>
                </a:solidFill>
              </a:rPr>
              <a:t>mvvmFX</a:t>
            </a:r>
            <a:endParaRPr lang="de-DE" dirty="0">
              <a:solidFill>
                <a:schemeClr val="bg1"/>
              </a:solidFill>
            </a:endParaRPr>
          </a:p>
          <a:p>
            <a:pPr algn="l"/>
            <a:endParaRPr lang="de-DE" dirty="0">
              <a:solidFill>
                <a:schemeClr val="bg1"/>
              </a:solidFill>
            </a:endParaRPr>
          </a:p>
          <a:p>
            <a:pPr algn="l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35C731E-A2FA-49E9-A931-DFA2856F88A0}"/>
              </a:ext>
            </a:extLst>
          </p:cNvPr>
          <p:cNvSpPr txBox="1"/>
          <p:nvPr/>
        </p:nvSpPr>
        <p:spPr>
          <a:xfrm>
            <a:off x="-3044" y="647690"/>
            <a:ext cx="577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https://blog.kneitzel.de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4B459C2-59E2-4119-B56D-D7C4034918BB}"/>
              </a:ext>
            </a:extLst>
          </p:cNvPr>
          <p:cNvSpPr txBox="1"/>
          <p:nvPr/>
        </p:nvSpPr>
        <p:spPr>
          <a:xfrm>
            <a:off x="9814430" y="196240"/>
            <a:ext cx="2253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Konrad Neitzel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konrad@kneitzel.de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4AE64F-E09D-479D-AAC4-BFEC60292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086" y="233332"/>
            <a:ext cx="488300" cy="595181"/>
          </a:xfrm>
          <a:prstGeom prst="rect">
            <a:avLst/>
          </a:prstGeom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36A71E7E-9D01-4B7B-A4B1-84771E458359}"/>
              </a:ext>
            </a:extLst>
          </p:cNvPr>
          <p:cNvSpPr txBox="1">
            <a:spLocks/>
          </p:cNvSpPr>
          <p:nvPr/>
        </p:nvSpPr>
        <p:spPr>
          <a:xfrm>
            <a:off x="0" y="5489156"/>
            <a:ext cx="12011849" cy="912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b="1" dirty="0">
                <a:solidFill>
                  <a:srgbClr val="FF0000"/>
                </a:solidFill>
                <a:latin typeface="David CLM" panose="02000603000000000000" pitchFamily="2" charset="-79"/>
                <a:cs typeface="David CLM" panose="02000603000000000000" pitchFamily="2" charset="-79"/>
              </a:rPr>
              <a:t>https://github.com/kneitzel/blog-javafx-series</a:t>
            </a:r>
          </a:p>
        </p:txBody>
      </p:sp>
    </p:spTree>
    <p:extLst>
      <p:ext uri="{BB962C8B-B14F-4D97-AF65-F5344CB8AC3E}">
        <p14:creationId xmlns:p14="http://schemas.microsoft.com/office/powerpoint/2010/main" val="40477922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C429E7"/>
      </a:accent1>
      <a:accent2>
        <a:srgbClr val="6920D6"/>
      </a:accent2>
      <a:accent3>
        <a:srgbClr val="292CE7"/>
      </a:accent3>
      <a:accent4>
        <a:srgbClr val="1769D5"/>
      </a:accent4>
      <a:accent5>
        <a:srgbClr val="26BBD6"/>
      </a:accent5>
      <a:accent6>
        <a:srgbClr val="15C395"/>
      </a:accent6>
      <a:hlink>
        <a:srgbClr val="3E93BB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Breitbild</PresentationFormat>
  <Paragraphs>15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Aharoni</vt:lpstr>
      <vt:lpstr>Arial</vt:lpstr>
      <vt:lpstr>Avenir Next LT Pro</vt:lpstr>
      <vt:lpstr>Calibri</vt:lpstr>
      <vt:lpstr>Colonna MT</vt:lpstr>
      <vt:lpstr>David CLM</vt:lpstr>
      <vt:lpstr>ShapesVTI</vt:lpstr>
      <vt:lpstr>Konrad Neitzels Blog</vt:lpstr>
      <vt:lpstr>Konrad Neitzels Blog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Konrad Neitzels Blog</dc:title>
  <dc:creator>Konrad Neitzel</dc:creator>
  <cp:lastModifiedBy>Konrad</cp:lastModifiedBy>
  <cp:revision>24</cp:revision>
  <dcterms:created xsi:type="dcterms:W3CDTF">2020-10-17T11:09:35Z</dcterms:created>
  <dcterms:modified xsi:type="dcterms:W3CDTF">2020-10-29T15:24:46Z</dcterms:modified>
</cp:coreProperties>
</file>