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64678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JavaFX Übersicht / Planung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A2E5BABE-9907-4186-9F3F-B33C4A300575}"/>
              </a:ext>
            </a:extLst>
          </p:cNvPr>
          <p:cNvSpPr txBox="1">
            <a:spLocks/>
          </p:cNvSpPr>
          <p:nvPr/>
        </p:nvSpPr>
        <p:spPr>
          <a:xfrm>
            <a:off x="56147" y="5896742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2138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JavaFX Übersicht / Planung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JavaFX mit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r>
              <a:rPr lang="de-DE" dirty="0">
                <a:solidFill>
                  <a:schemeClr val="bg1"/>
                </a:solidFill>
              </a:rPr>
              <a:t> / Maven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</a:t>
            </a:r>
            <a:r>
              <a:rPr lang="de-DE" dirty="0" err="1">
                <a:solidFill>
                  <a:schemeClr val="bg1"/>
                </a:solidFill>
              </a:rPr>
              <a:t>SceneBuilder</a:t>
            </a:r>
            <a:r>
              <a:rPr lang="de-DE" dirty="0">
                <a:solidFill>
                  <a:schemeClr val="bg1"/>
                </a:solidFill>
              </a:rPr>
              <a:t> und Übersicht über JavaFX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MVC mit JavaFX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MVVM mit </a:t>
            </a:r>
            <a:r>
              <a:rPr lang="de-DE" dirty="0" err="1">
                <a:solidFill>
                  <a:schemeClr val="bg1"/>
                </a:solidFill>
              </a:rPr>
              <a:t>mvvmFX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04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Fragen? Anregungen? Kritik?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Als Kommentar auf YouTube unter das Video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Per Email an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konrad@kneitzel.de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Allgemeine Fragen gerne ins Java Forum</a:t>
            </a:r>
            <a:r>
              <a:rPr lang="de-DE">
                <a:solidFill>
                  <a:schemeClr val="bg1"/>
                </a:solidFill>
              </a:rPr>
              <a:t>: https://java-forum.org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1632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 Neitzel</cp:lastModifiedBy>
  <cp:revision>25</cp:revision>
  <dcterms:created xsi:type="dcterms:W3CDTF">2020-10-17T11:09:35Z</dcterms:created>
  <dcterms:modified xsi:type="dcterms:W3CDTF">2020-11-08T18:10:07Z</dcterms:modified>
</cp:coreProperties>
</file>