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6259"/>
  </p:normalViewPr>
  <p:slideViewPr>
    <p:cSldViewPr snapToGrid="0">
      <p:cViewPr varScale="1">
        <p:scale>
          <a:sx n="82" d="100"/>
          <a:sy n="82" d="100"/>
        </p:scale>
        <p:origin x="192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dventure.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-forum.org/" TargetMode="External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JAdventure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Ein Kurs zur Softwareentwicklung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 dirty="0">
              <a:solidFill>
                <a:srgbClr val="FF000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2490D9-7D13-8659-F506-C5901E8B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55" y="147470"/>
            <a:ext cx="1464069" cy="14640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D595F7-94BC-68EB-9DEB-426B92FC2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827" y="147470"/>
            <a:ext cx="1789418" cy="14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0F8A2-1799-DE60-C2C6-E9FF2C7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47FCB-5ECB-8B07-7B42-C5B4C491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Arbeitsweise</a:t>
            </a:r>
          </a:p>
          <a:p>
            <a:r>
              <a:rPr lang="de-DE" dirty="0"/>
              <a:t>Diverse Tools (</a:t>
            </a:r>
            <a:r>
              <a:rPr lang="de-DE" dirty="0" err="1"/>
              <a:t>git</a:t>
            </a:r>
            <a:r>
              <a:rPr lang="de-DE" dirty="0"/>
              <a:t>, Maven, PMD, </a:t>
            </a:r>
            <a:r>
              <a:rPr lang="de-DE" dirty="0" err="1"/>
              <a:t>Spotbugs</a:t>
            </a:r>
            <a:r>
              <a:rPr lang="de-DE" dirty="0"/>
              <a:t>, …)</a:t>
            </a:r>
          </a:p>
          <a:p>
            <a:r>
              <a:rPr lang="de-DE" dirty="0"/>
              <a:t>Clean Code</a:t>
            </a:r>
          </a:p>
          <a:p>
            <a:r>
              <a:rPr lang="de-DE" dirty="0"/>
              <a:t>Entwurfsmuster</a:t>
            </a:r>
          </a:p>
          <a:p>
            <a:r>
              <a:rPr lang="de-DE" dirty="0"/>
              <a:t>Frameworks (</a:t>
            </a:r>
            <a:r>
              <a:rPr lang="de-DE" dirty="0" err="1"/>
              <a:t>gson</a:t>
            </a:r>
            <a:r>
              <a:rPr lang="de-DE" dirty="0"/>
              <a:t>, Hibernate, …)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4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BED72-2C6E-26A9-EB5C-E51415F1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Bestandteil des Kurses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AFF8D-4330-9BCE-9A0C-E310CD97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6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sz="6000" dirty="0">
                <a:solidFill>
                  <a:srgbClr val="FF0000"/>
                </a:solidFill>
              </a:rPr>
              <a:t>Dies ist keine Einführung</a:t>
            </a:r>
          </a:p>
          <a:p>
            <a:pPr marL="0" indent="0" algn="ctr">
              <a:buNone/>
            </a:pPr>
            <a:r>
              <a:rPr lang="de-DE" sz="6000" dirty="0">
                <a:solidFill>
                  <a:srgbClr val="FF0000"/>
                </a:solidFill>
              </a:rPr>
              <a:t>in Java!</a:t>
            </a:r>
          </a:p>
        </p:txBody>
      </p:sp>
    </p:spTree>
    <p:extLst>
      <p:ext uri="{BB962C8B-B14F-4D97-AF65-F5344CB8AC3E}">
        <p14:creationId xmlns:p14="http://schemas.microsoft.com/office/powerpoint/2010/main" val="29812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F2EC3-6B61-80D3-5627-CA71FFCE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7183B-AA6B-1B9C-B764-0C49B427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Adventure</a:t>
            </a:r>
          </a:p>
          <a:p>
            <a:r>
              <a:rPr lang="de-DE" dirty="0"/>
              <a:t>Von Lektion zu Lektion weiterer Ausbau</a:t>
            </a:r>
          </a:p>
          <a:p>
            <a:r>
              <a:rPr lang="de-DE" dirty="0"/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46B39-D907-C5F1-C9D0-B49037F4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A9C76-DF89-419D-D16C-18382A74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Webseite </a:t>
            </a:r>
            <a:r>
              <a:rPr lang="de-DE" dirty="0">
                <a:hlinkClick r:id="rId2"/>
              </a:rPr>
              <a:t>https://www.jadventure.de</a:t>
            </a:r>
            <a:r>
              <a:rPr lang="de-DE" dirty="0"/>
              <a:t> mit Erläuterungen</a:t>
            </a:r>
          </a:p>
          <a:p>
            <a:r>
              <a:rPr lang="de-DE" dirty="0"/>
              <a:t>Pro Lektion Videos mit Erklärungen zu den einzelnen Punkten</a:t>
            </a:r>
          </a:p>
          <a:p>
            <a:r>
              <a:rPr lang="de-DE" dirty="0"/>
              <a:t>PowerPoint Präsentation (aus den Videos)</a:t>
            </a:r>
          </a:p>
          <a:p>
            <a:r>
              <a:rPr lang="de-DE" dirty="0"/>
              <a:t>GitHub Repository mit Source Code (Für jede Lektion gibt es einen eigenen Branch)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3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27F38-EA0A-B9A9-2F6B-10431800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F4F96-58C0-607C-0D86-23DE1AE7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Attribution-</a:t>
            </a:r>
            <a:r>
              <a:rPr lang="de-DE" dirty="0" err="1"/>
              <a:t>ShareAlike</a:t>
            </a:r>
            <a:r>
              <a:rPr lang="de-DE" dirty="0"/>
              <a:t> 4.0 (CC BY-SA 4.0)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Angemessene Nennung</a:t>
            </a:r>
          </a:p>
          <a:p>
            <a:pPr>
              <a:buFontTx/>
              <a:buChar char="-"/>
            </a:pPr>
            <a:r>
              <a:rPr lang="de-DE" dirty="0"/>
              <a:t>Wenn man Teile oder das Ganze für sich verwendet, dann muss das Erstellte auch unter dieser Lizenz stehen.</a:t>
            </a:r>
          </a:p>
        </p:txBody>
      </p:sp>
    </p:spTree>
    <p:extLst>
      <p:ext uri="{BB962C8B-B14F-4D97-AF65-F5344CB8AC3E}">
        <p14:creationId xmlns:p14="http://schemas.microsoft.com/office/powerpoint/2010/main" val="324286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DD0DC-C9E4-F9C7-421F-8A6909F7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Rückmeldungen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6235B-20E2-5ED8-5ACE-3B458D81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Per Email: </a:t>
            </a:r>
            <a:r>
              <a:rPr lang="de-DE" dirty="0">
                <a:hlinkClick r:id="rId2"/>
              </a:rPr>
              <a:t>konrad@kneitzel.de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 Kommentar unter dem Video (YouTube oder </a:t>
            </a:r>
            <a:r>
              <a:rPr lang="de-DE" dirty="0" err="1"/>
              <a:t>PeerTube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Fragen auch gerne im Java Forum: </a:t>
            </a:r>
            <a:r>
              <a:rPr lang="de-DE" dirty="0">
                <a:hlinkClick r:id="rId3"/>
              </a:rPr>
              <a:t>https://www.java-forum.org/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0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Breitbild</PresentationFormat>
  <Paragraphs>36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JAdventure</vt:lpstr>
      <vt:lpstr>Inhalte des Kurses</vt:lpstr>
      <vt:lpstr>Nicht Bestandteil des Kurses </vt:lpstr>
      <vt:lpstr>Projektidee</vt:lpstr>
      <vt:lpstr>Komponenten</vt:lpstr>
      <vt:lpstr>Lizenz</vt:lpstr>
      <vt:lpstr>Rückmeldungen / Fragen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9</cp:revision>
  <dcterms:created xsi:type="dcterms:W3CDTF">2022-11-27T15:06:02Z</dcterms:created>
  <dcterms:modified xsi:type="dcterms:W3CDTF">2023-01-26T20:29:39Z</dcterms:modified>
</cp:coreProperties>
</file>