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4"/>
    <p:restoredTop sz="96365"/>
  </p:normalViewPr>
  <p:slideViewPr>
    <p:cSldViewPr snapToGrid="0">
      <p:cViewPr varScale="1">
        <p:scale>
          <a:sx n="153" d="100"/>
          <a:sy n="153" d="100"/>
        </p:scale>
        <p:origin x="192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Übersicht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Inhalte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Lektion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1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56395" y="2251790"/>
            <a:ext cx="2961361" cy="12955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43788-77FB-D0F1-CB34-5320BE60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Rückblick / Anpassung Prozess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28802-2401-D3F8-C8B1-2E3F4AC6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Ein Team sollte nach jeder Iteration zusammen überlegen, was</a:t>
            </a:r>
          </a:p>
          <a:p>
            <a:pPr>
              <a:buFontTx/>
              <a:buChar char="-"/>
            </a:pPr>
            <a:r>
              <a:rPr lang="de-DE" sz="2400">
                <a:solidFill>
                  <a:srgbClr val="FEFFFF"/>
                </a:solidFill>
              </a:rPr>
              <a:t>Ist gut gelaufen (und sollte ggf. intensiviert werden)?</a:t>
            </a:r>
          </a:p>
          <a:p>
            <a:pPr>
              <a:buFontTx/>
              <a:buChar char="-"/>
            </a:pPr>
            <a:r>
              <a:rPr lang="de-DE" sz="2400">
                <a:solidFill>
                  <a:srgbClr val="FEFFFF"/>
                </a:solidFill>
              </a:rPr>
              <a:t>Was ist schlecht gelaufen (und sollte ggf. angepasst werden)?</a:t>
            </a:r>
          </a:p>
          <a:p>
            <a:pPr>
              <a:buFontTx/>
              <a:buChar char="-"/>
            </a:pPr>
            <a:endParaRPr lang="de-DE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Ziel ist ein effektives Team, das gute Leistungen bringen kann und das seine Leistungen richtig einschätzen kann.</a:t>
            </a:r>
          </a:p>
        </p:txBody>
      </p:sp>
    </p:spTree>
    <p:extLst>
      <p:ext uri="{BB962C8B-B14F-4D97-AF65-F5344CB8AC3E}">
        <p14:creationId xmlns:p14="http://schemas.microsoft.com/office/powerpoint/2010/main" val="351832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18" y="2634673"/>
            <a:ext cx="3966906" cy="17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4F8500-0AEA-9453-ADE4-9059E991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Lektion 1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4434A-FAE6-BDE8-7A08-0586480E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Vorstellung einer einfachen, agilen Arbeitsweise</a:t>
            </a:r>
          </a:p>
          <a:p>
            <a:r>
              <a:rPr lang="de-DE" sz="2400">
                <a:solidFill>
                  <a:srgbClr val="FEFFFF"/>
                </a:solidFill>
              </a:rPr>
              <a:t>Vision</a:t>
            </a:r>
          </a:p>
          <a:p>
            <a:r>
              <a:rPr lang="de-DE" sz="2400">
                <a:solidFill>
                  <a:srgbClr val="FEFFFF"/>
                </a:solidFill>
              </a:rPr>
              <a:t>Grobe Schritte / Backlog</a:t>
            </a:r>
          </a:p>
          <a:p>
            <a:r>
              <a:rPr lang="de-DE" sz="2400">
                <a:solidFill>
                  <a:srgbClr val="FEFFFF"/>
                </a:solidFill>
              </a:rPr>
              <a:t>Unterteilung in Tasks</a:t>
            </a:r>
          </a:p>
          <a:p>
            <a:r>
              <a:rPr lang="de-DE" sz="2400">
                <a:solidFill>
                  <a:srgbClr val="FEFFFF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02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DA20B-9D47-DBC4-7EA0-FCB2F649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Agiles Vorgehen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15D1B-A48E-3105-C30F-C7EF72F3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>
                <a:solidFill>
                  <a:srgbClr val="FEFFFF"/>
                </a:solidFill>
              </a:rPr>
              <a:t>Generell Vorgehen in Iterationen, die sich immer wiederholen</a:t>
            </a:r>
          </a:p>
          <a:p>
            <a:endParaRPr lang="de-DE" sz="2200">
              <a:solidFill>
                <a:srgbClr val="FEFFFF"/>
              </a:solidFill>
            </a:endParaRPr>
          </a:p>
          <a:p>
            <a:pPr lvl="1"/>
            <a:r>
              <a:rPr lang="de-DE" sz="2200">
                <a:solidFill>
                  <a:srgbClr val="FEFFFF"/>
                </a:solidFill>
              </a:rPr>
              <a:t>Vorstellung Vision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Backlog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Unterteilung der gezogenen Backlog Elemente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Implementation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Vorstellung Ergebnisse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Rückblick auf abgeschlossene Iteration und</a:t>
            </a:r>
            <a:br>
              <a:rPr lang="de-DE" sz="2200">
                <a:solidFill>
                  <a:srgbClr val="FEFFFF"/>
                </a:solidFill>
              </a:rPr>
            </a:br>
            <a:r>
              <a:rPr lang="de-DE" sz="2200">
                <a:solidFill>
                  <a:srgbClr val="FEFFFF"/>
                </a:solidFill>
              </a:rPr>
              <a:t>ggf. Anpassung Vorgehen für nächste Iteration</a:t>
            </a:r>
          </a:p>
        </p:txBody>
      </p:sp>
    </p:spTree>
    <p:extLst>
      <p:ext uri="{BB962C8B-B14F-4D97-AF65-F5344CB8AC3E}">
        <p14:creationId xmlns:p14="http://schemas.microsoft.com/office/powerpoint/2010/main" val="149542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E39ED-5A74-3114-D43E-BCFF282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Vorstellung Vision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AD6F3-1945-C380-F2AC-C73C161D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Dem Team sollte klar sein, wohin die Reise geht.</a:t>
            </a:r>
          </a:p>
          <a:p>
            <a:r>
              <a:rPr lang="de-DE" sz="2400">
                <a:solidFill>
                  <a:srgbClr val="FEFFFF"/>
                </a:solidFill>
              </a:rPr>
              <a:t>Wo will man generell hin?</a:t>
            </a:r>
          </a:p>
          <a:p>
            <a:r>
              <a:rPr lang="de-DE" sz="2400">
                <a:solidFill>
                  <a:srgbClr val="FEFFFF"/>
                </a:solidFill>
              </a:rPr>
              <a:t>Was sind die Zwischenergebnisse?</a:t>
            </a:r>
          </a:p>
          <a:p>
            <a:r>
              <a:rPr lang="de-DE" sz="2400">
                <a:solidFill>
                  <a:srgbClr val="FEFFFF"/>
                </a:solidFill>
              </a:rPr>
              <a:t>Was sind die generellen Zusammenhänge?</a:t>
            </a:r>
          </a:p>
        </p:txBody>
      </p:sp>
    </p:spTree>
    <p:extLst>
      <p:ext uri="{BB962C8B-B14F-4D97-AF65-F5344CB8AC3E}">
        <p14:creationId xmlns:p14="http://schemas.microsoft.com/office/powerpoint/2010/main" val="3940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8FF2ED-30CE-034C-6F34-94CB2CFD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F5A49-26DD-EF71-E2D0-A4168F1A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Sammlung von konkreten Ideen, die umgesetzt werden könnten / sollten</a:t>
            </a:r>
          </a:p>
          <a:p>
            <a:r>
              <a:rPr lang="de-DE" sz="2400">
                <a:solidFill>
                  <a:srgbClr val="FEFFFF"/>
                </a:solidFill>
              </a:rPr>
              <a:t>Die Einträge werden bewertet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Was für Abhängigkeiten gibt es zwischen den Elementen?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Wie aufwändig ist die Umsetzung?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Was ist der “Gewinn“ für den „Kunden“?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F55318-1831-ABB7-EC02-F63C01D1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Ziehen von Elementen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6ADD4-8D3D-F1EB-88B4-54E9AD1E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Zur Umsetzung werden Elemente ausgewählt, die das Team in der nächsten Implementationsphase abarbeiten möchte.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Diese Elemente müssen komplett sein:</a:t>
            </a:r>
          </a:p>
          <a:p>
            <a:r>
              <a:rPr lang="de-DE" sz="2400">
                <a:solidFill>
                  <a:srgbClr val="FEFFFF"/>
                </a:solidFill>
              </a:rPr>
              <a:t>Beschreibung wurde verstanden</a:t>
            </a:r>
          </a:p>
          <a:p>
            <a:r>
              <a:rPr lang="de-DE" sz="2400">
                <a:solidFill>
                  <a:srgbClr val="FEFFFF"/>
                </a:solidFill>
              </a:rPr>
              <a:t>Abnahmekriterien wurden definiert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80CDA-F210-24E5-F2E3-A07A6E8D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Erstellung Taskliste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5B8C8-940F-99F0-3004-0CC56311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Das Team erstellt dann eine Aufstellung aller notwendigen Tasks.</a:t>
            </a:r>
          </a:p>
          <a:p>
            <a:r>
              <a:rPr lang="de-DE" sz="2400">
                <a:solidFill>
                  <a:srgbClr val="FEFFFF"/>
                </a:solidFill>
              </a:rPr>
              <a:t>Diese sind in der Regel kurz und sollten maximal einen halben Tag bis zu einem ganzen Tag dauern. Maximal 2 Tage.</a:t>
            </a:r>
          </a:p>
          <a:p>
            <a:r>
              <a:rPr lang="de-DE" sz="2400">
                <a:solidFill>
                  <a:srgbClr val="FEFFFF"/>
                </a:solidFill>
              </a:rPr>
              <a:t>In der Regel Verwaltung in einem Tool, das dann auch tägliche Auswertungen erzeugt</a:t>
            </a:r>
          </a:p>
        </p:txBody>
      </p:sp>
    </p:spTree>
    <p:extLst>
      <p:ext uri="{BB962C8B-B14F-4D97-AF65-F5344CB8AC3E}">
        <p14:creationId xmlns:p14="http://schemas.microsoft.com/office/powerpoint/2010/main" val="35559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D18ECD-93D3-C60D-C96E-7CE2A7D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63BB1-E631-25BA-493E-1D3AE2D2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Nun kann die Implementation erfolgen. Dazu arbeitet das Team die Tasks ab.</a:t>
            </a:r>
          </a:p>
          <a:p>
            <a:r>
              <a:rPr lang="de-DE" sz="2400">
                <a:solidFill>
                  <a:srgbClr val="FEFFFF"/>
                </a:solidFill>
              </a:rPr>
              <a:t>Regelmäßige kurze Meetings für aktuellen Status („daily“ oder „daily Standup“ – Schema: „Was habe ich gestern getan? Was mache ich heute? Ggf: Was hindert mich an der Arbeit?)</a:t>
            </a:r>
          </a:p>
        </p:txBody>
      </p:sp>
    </p:spTree>
    <p:extLst>
      <p:ext uri="{BB962C8B-B14F-4D97-AF65-F5344CB8AC3E}">
        <p14:creationId xmlns:p14="http://schemas.microsoft.com/office/powerpoint/2010/main" val="27190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66327C-7BC7-F561-476F-F9D710F7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Vorstellung Ergebnisse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D601B-3481-82BE-6EEA-329F8A86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Meist nach einer festen Zeitspanne ist die Implementation vorbei und die Ergebnisse werden vorgestellt: Was ist alles fertig geworden?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Ggf. ist nicht alles fertig geworden. Das ist ok!</a:t>
            </a:r>
          </a:p>
          <a:p>
            <a:r>
              <a:rPr lang="de-DE" sz="2400">
                <a:solidFill>
                  <a:srgbClr val="FEFFFF"/>
                </a:solidFill>
                <a:sym typeface="Wingdings" pitchFamily="2" charset="2"/>
              </a:rPr>
              <a:t>Lernen für die Zukunft, nächste Iteration besser planen!</a:t>
            </a:r>
          </a:p>
          <a:p>
            <a:r>
              <a:rPr lang="de-DE" sz="2400">
                <a:solidFill>
                  <a:srgbClr val="FEFFFF"/>
                </a:solidFill>
                <a:sym typeface="Wingdings" pitchFamily="2" charset="2"/>
              </a:rPr>
              <a:t>Ziel ist eine Transparenz. Temas müssen gerade am Anfang ggf. selbst erst lernen, wie viel sie sich zutrauen können!</a:t>
            </a:r>
            <a:endParaRPr lang="de-D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Breitbild</PresentationFormat>
  <Paragraphs>57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JAdventure</vt:lpstr>
      <vt:lpstr>Lektion 1</vt:lpstr>
      <vt:lpstr>Agiles Vorgehen</vt:lpstr>
      <vt:lpstr>Vorstellung Vision</vt:lpstr>
      <vt:lpstr>Backlog</vt:lpstr>
      <vt:lpstr>Ziehen von Elementen</vt:lpstr>
      <vt:lpstr>Erstellung Taskliste</vt:lpstr>
      <vt:lpstr>Implementation</vt:lpstr>
      <vt:lpstr>Vorstellung Ergebnisse</vt:lpstr>
      <vt:lpstr>Rückblick / Anpassung Prozess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6</cp:revision>
  <dcterms:created xsi:type="dcterms:W3CDTF">2022-11-27T15:06:02Z</dcterms:created>
  <dcterms:modified xsi:type="dcterms:W3CDTF">2023-01-28T16:30:21Z</dcterms:modified>
</cp:coreProperties>
</file>