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44"/>
    <p:restoredTop sz="96296"/>
  </p:normalViewPr>
  <p:slideViewPr>
    <p:cSldViewPr snapToGrid="0">
      <p:cViewPr varScale="1">
        <p:scale>
          <a:sx n="153" d="100"/>
          <a:sy n="153" d="100"/>
        </p:scale>
        <p:origin x="192" y="8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FBD2-79AB-1C4D-93E1-B31A0534F9F7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F1807-F0AA-DF4A-A3C5-4EEFC07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2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F1807-F0AA-DF4A-A3C5-4EEFC071CD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3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A3A0F-6215-72B0-E9EC-B84AFF58D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FA0B6D-E6F8-6209-21AA-37AE50BD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F630B6-6062-0ACB-0797-4CC940C9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619AB8-6EEA-BB2D-52B2-164937E1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7A4BA-00D5-AF20-5A44-53B3FAD2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64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BD7C7-1CA9-C0DE-F65B-32E4262D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72091C-D819-BED4-B4D0-5C4E2606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C722D-AC03-B549-41F5-AF5E8912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64C0B-1798-63C3-D000-675100F4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8FC54-5E5D-7B0D-0F19-DE1D508D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6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16F5A3-E356-BD3D-0711-615807482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B5A753-B264-8563-A162-DB7BB660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4DE2A-52CD-AC1F-BDC4-A508C44B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BD7A1-34D9-96E2-FFA3-72CFD01E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30B649-348F-EF2D-9EF7-9F0DDAFF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01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8CA11-D958-D8E1-7B28-D9D36AFD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F7515-FE51-1C39-A804-9F3DFAF1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F6EDC-E2E0-B159-7B5F-182F1C03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A72A5-B572-82DC-52F9-4FC52B1A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C1BA1-F7D5-FB35-69A5-A1F1CB25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17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2661B-51C8-0CA3-D71C-86930526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F4E9F4-81F2-1D55-9685-4B2E8EAF9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E877FC-DFE4-A305-6835-D7021110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0473E8-9C12-8696-85BF-BCB9915E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CFCA1-6340-700E-192F-60C67D3E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3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7761B-7854-DB53-DFA6-75809287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FDF24-CF05-5DEE-D2C8-F466AE62D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EC36A2-C988-AA14-8AAA-A8E1D59F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B51A97-DED2-E55A-93B0-ACFD3BA5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4DD677-2F4F-94BA-EE30-BE592254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61634A-5555-DFCC-55B9-BE1D51BA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7132-9251-55ED-8E81-80C9F886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16F664-EF32-F39D-85E0-206718BD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AE1638-99F7-50E9-E714-CDE64F7C0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170AAE-4FA1-D31E-363B-459952720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0AD5C1-B60E-247B-05F9-99B8D65D6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600838-B70E-2CC2-FCFD-A7EDC14E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8B6A86-6A02-84DA-8258-33FB7FEC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52885F-C48A-B58F-9EE9-26329F0B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0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C47FD-49E6-4B72-2656-276EB1CF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59E08-1400-79B2-D015-8F50F404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C36187-1357-86B7-97A8-C46EE6F4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50708A-D524-1C48-45A6-71BE01C7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53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297CB2-AE61-181A-F643-3D9A6248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6936B2-5536-1118-4B97-5951A61F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A640A5-814B-6CF7-F5F4-0E475ED8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0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D0CA4-F9B2-8E08-8B0A-96A607B0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1CB1E-E13F-C1D1-722B-2EAAD52E2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8008B6-0B07-44A8-3694-0B6E3AF6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03BF8-45B0-282F-4484-AAF89698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B33816-6F9F-BABA-5E69-43A4F28F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0A7DBF-8D62-6804-5127-293BB9B5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80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5056A-5427-5803-2BA6-9D509814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9A8038-3A77-D175-857A-F53281F47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FD672-D85A-237D-622E-87B8BEC54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C739D4-FACC-C419-AA34-E142368B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9EB8E-E5AF-6A09-1665-CF6AA3BC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E5D470-DA88-67F5-F5B0-32DA3F59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58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CFF88C-27A6-5647-8758-9AFBDCA6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76DF76-626C-809C-EF73-F194E47C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87796-9CE6-014F-DA5A-30380DAA5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AA3162-3023-D30E-1473-5A0FB41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C809A8-9DA4-5E34-9AEA-E41A94F7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8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BC1CF5-415C-4DAE-B2C2-A8BF9A1D5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C651D0D-A2E7-46B3-BEEA-71161FCA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9CBEA7DB-1BAC-4A39-817B-82928B7F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EADF9EA0-3A2A-4F0A-9C86-FBAB53E9C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30A2C81-7CE8-4A85-9E15-548E7F466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58859" y="1118007"/>
            <a:ext cx="563429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0D286A-6190-30A7-40E3-6315F1468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455" y="1426969"/>
            <a:ext cx="5158973" cy="3005883"/>
          </a:xfrm>
        </p:spPr>
        <p:txBody>
          <a:bodyPr>
            <a:normAutofit/>
          </a:bodyPr>
          <a:lstStyle/>
          <a:p>
            <a:pPr algn="l"/>
            <a:r>
              <a:rPr lang="de-DE" sz="5400">
                <a:solidFill>
                  <a:srgbClr val="FFFFFF"/>
                </a:solidFill>
              </a:rPr>
              <a:t>JAdventure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1DA519-A2FB-9F7D-E893-E7F08C4D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0308"/>
            <a:ext cx="4572000" cy="1076551"/>
          </a:xfrm>
        </p:spPr>
        <p:txBody>
          <a:bodyPr>
            <a:normAutofit/>
          </a:bodyPr>
          <a:lstStyle/>
          <a:p>
            <a:pPr algn="r"/>
            <a:r>
              <a:rPr lang="de-DE" sz="2000" dirty="0"/>
              <a:t>Lektion 1 – Vision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A02FDC0-4D0C-EB7C-9A92-3BDCF245F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7426518" y="2634673"/>
            <a:ext cx="3966906" cy="173552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750B92A-39DC-05AB-EB0C-558C09B20598}"/>
              </a:ext>
            </a:extLst>
          </p:cNvPr>
          <p:cNvSpPr txBox="1"/>
          <p:nvPr/>
        </p:nvSpPr>
        <p:spPr>
          <a:xfrm>
            <a:off x="0" y="592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>
                <a:solidFill>
                  <a:srgbClr val="FF0000"/>
                </a:solidFill>
              </a:rPr>
              <a:t>https://</a:t>
            </a:r>
            <a:r>
              <a:rPr lang="de-DE" sz="3200" dirty="0" err="1">
                <a:solidFill>
                  <a:srgbClr val="FF0000"/>
                </a:solidFill>
              </a:rPr>
              <a:t>www.jadventure.de</a:t>
            </a:r>
            <a:endParaRPr lang="de-DE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5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JAdventure</a:t>
            </a:r>
            <a:r>
              <a:rPr lang="de-DE" dirty="0">
                <a:solidFill>
                  <a:srgbClr val="FFFFFF"/>
                </a:solidFill>
              </a:rPr>
              <a:t> – 2D MMORPG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2"/>
            <a:ext cx="6366663" cy="32457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2D Grafiken</a:t>
            </a:r>
          </a:p>
          <a:p>
            <a:pPr marL="0" indent="0">
              <a:buNone/>
            </a:pPr>
            <a:r>
              <a:rPr lang="de-DE" sz="2400" dirty="0"/>
              <a:t>Viele Spieler sollen zusammen spielen können</a:t>
            </a:r>
          </a:p>
          <a:p>
            <a:pPr marL="0" indent="0">
              <a:buNone/>
            </a:pPr>
            <a:r>
              <a:rPr lang="de-DE" sz="2400" dirty="0"/>
              <a:t>Spielanreize: Ausrüstung, Quests, Leveln, …</a:t>
            </a:r>
          </a:p>
          <a:p>
            <a:pPr marL="0" indent="0">
              <a:buNone/>
            </a:pPr>
            <a:r>
              <a:rPr lang="de-DE" sz="2400" dirty="0"/>
              <a:t>Computer gesteuerte Figuren</a:t>
            </a:r>
          </a:p>
          <a:p>
            <a:pPr marL="0" indent="0">
              <a:buNone/>
            </a:pPr>
            <a:r>
              <a:rPr lang="de-DE" sz="2400" dirty="0"/>
              <a:t>Aktionen über Zeit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39661D2-A589-6F45-7EDD-C12BDD04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897" y="4609055"/>
            <a:ext cx="1475740" cy="120742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81E264A-1DA4-2949-300B-257A85685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234" y="4487019"/>
            <a:ext cx="1451495" cy="14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1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AF4ABE2-381B-4B67-9C0F-27FFD64F7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4AA509EC-4C56-4A74-A517-3ECD04C3F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2355786"/>
            <a:ext cx="734166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B698AF6-A274-8FE6-E5AE-E171E55C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0689" y="2520377"/>
            <a:ext cx="5822343" cy="2439683"/>
          </a:xfrm>
        </p:spPr>
        <p:txBody>
          <a:bodyPr>
            <a:normAutofit/>
          </a:bodyPr>
          <a:lstStyle/>
          <a:p>
            <a:pPr algn="l"/>
            <a:r>
              <a:rPr lang="de-DE" sz="5400">
                <a:solidFill>
                  <a:srgbClr val="FFFFFF"/>
                </a:solidFill>
              </a:rPr>
              <a:t>Vielen Dank!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2A4B91D-396F-F2F0-A913-78FF45A01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0689" y="4963425"/>
            <a:ext cx="6037467" cy="758843"/>
          </a:xfrm>
        </p:spPr>
        <p:txBody>
          <a:bodyPr anchor="t">
            <a:normAutofit/>
          </a:bodyPr>
          <a:lstStyle/>
          <a:p>
            <a:pPr algn="l"/>
            <a:r>
              <a:rPr lang="de-DE" sz="2000">
                <a:solidFill>
                  <a:srgbClr val="FFFFFF"/>
                </a:solidFill>
              </a:rPr>
              <a:t>Konrad Neitzel   &lt;konrad@kneitzel.de&gt;</a:t>
            </a:r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6FBC94C7-2F0E-4FBA-B442-0E0296AAA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6CF43A2F-2E6F-44F4-A006-A10CF1DCB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F83DA5F0-0D4C-4E74-8A5C-F6CBD391F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798713-AB3F-41E3-8CE3-1C1FBCF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28" y="1120021"/>
            <a:ext cx="3268481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ADEC5E1-AD3F-2E51-2D28-944D04A54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5" y="2251790"/>
            <a:ext cx="2961361" cy="12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1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Macintosh PowerPoint</Application>
  <PresentationFormat>Breitbild</PresentationFormat>
  <Paragraphs>12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JAdventure</vt:lpstr>
      <vt:lpstr>JAdventure – 2D MMORPG 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Konrad Neitzel</dc:creator>
  <cp:lastModifiedBy>Konrad Neitzel</cp:lastModifiedBy>
  <cp:revision>8</cp:revision>
  <dcterms:created xsi:type="dcterms:W3CDTF">2022-11-27T15:06:02Z</dcterms:created>
  <dcterms:modified xsi:type="dcterms:W3CDTF">2023-01-28T16:41:18Z</dcterms:modified>
</cp:coreProperties>
</file>