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0" r:id="rId6"/>
    <p:sldId id="263" r:id="rId7"/>
    <p:sldId id="261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8"/>
    <p:restoredTop sz="96277"/>
  </p:normalViewPr>
  <p:slideViewPr>
    <p:cSldViewPr snapToGrid="0">
      <p:cViewPr varScale="1">
        <p:scale>
          <a:sx n="123" d="100"/>
          <a:sy n="123" d="100"/>
        </p:scale>
        <p:origin x="20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JAdventure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>
            <a:normAutofit/>
          </a:bodyPr>
          <a:lstStyle/>
          <a:p>
            <a:pPr algn="r"/>
            <a:r>
              <a:rPr lang="de-DE" sz="2000" dirty="0"/>
              <a:t>Lektion 1 – Tasks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426518" y="2634673"/>
            <a:ext cx="3966906" cy="17355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Projekt erstellen</a:t>
            </a:r>
          </a:p>
          <a:p>
            <a:r>
              <a:rPr lang="de-DE" sz="2400" dirty="0"/>
              <a:t>Java 17</a:t>
            </a:r>
          </a:p>
          <a:p>
            <a:r>
              <a:rPr lang="de-DE" sz="2400" dirty="0"/>
              <a:t>Maven</a:t>
            </a:r>
          </a:p>
          <a:p>
            <a:r>
              <a:rPr lang="de-DE" sz="2400" dirty="0"/>
              <a:t>Namespace </a:t>
            </a:r>
            <a:r>
              <a:rPr lang="de-DE" sz="2400" dirty="0" err="1"/>
              <a:t>org.jadv</a:t>
            </a:r>
            <a:endParaRPr lang="de-DE" sz="2400" dirty="0"/>
          </a:p>
          <a:p>
            <a:r>
              <a:rPr lang="de-DE" sz="2400"/>
              <a:t>Lombok</a:t>
            </a: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5082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Entity 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Klasse Level</a:t>
            </a:r>
          </a:p>
          <a:p>
            <a:r>
              <a:rPr lang="de-DE" sz="2400" dirty="0"/>
              <a:t>Name</a:t>
            </a:r>
          </a:p>
          <a:p>
            <a:r>
              <a:rPr lang="de-DE" sz="2400" dirty="0"/>
              <a:t>Breite</a:t>
            </a:r>
          </a:p>
          <a:p>
            <a:r>
              <a:rPr lang="de-DE" sz="2400" dirty="0"/>
              <a:t>Höhe</a:t>
            </a:r>
          </a:p>
          <a:p>
            <a:r>
              <a:rPr lang="de-DE" sz="2400" dirty="0"/>
              <a:t>Liste von Gegenständen</a:t>
            </a:r>
          </a:p>
        </p:txBody>
      </p:sp>
    </p:spTree>
    <p:extLst>
      <p:ext uri="{BB962C8B-B14F-4D97-AF65-F5344CB8AC3E}">
        <p14:creationId xmlns:p14="http://schemas.microsoft.com/office/powerpoint/2010/main" val="202471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Entity </a:t>
            </a:r>
            <a:r>
              <a:rPr lang="de-DE" dirty="0" err="1">
                <a:solidFill>
                  <a:srgbClr val="FFFFFF"/>
                </a:solidFill>
              </a:rPr>
              <a:t>GameObject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Gegenstände</a:t>
            </a:r>
          </a:p>
          <a:p>
            <a:r>
              <a:rPr lang="de-DE" sz="2400" dirty="0"/>
              <a:t>Namen</a:t>
            </a:r>
          </a:p>
          <a:p>
            <a:r>
              <a:rPr lang="de-DE" sz="2400" dirty="0"/>
              <a:t>Ausdehnung</a:t>
            </a:r>
          </a:p>
          <a:p>
            <a:r>
              <a:rPr lang="de-DE" sz="2400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9908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Size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Abstract Class Size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Class </a:t>
            </a:r>
            <a:r>
              <a:rPr lang="de-DE" sz="2400" dirty="0" err="1"/>
              <a:t>RectangleSize</a:t>
            </a:r>
            <a:endParaRPr lang="de-DE" sz="2400" dirty="0"/>
          </a:p>
          <a:p>
            <a:r>
              <a:rPr lang="de-DE" sz="2400" dirty="0"/>
              <a:t>Breite</a:t>
            </a:r>
          </a:p>
          <a:p>
            <a:r>
              <a:rPr lang="de-DE" sz="2400" dirty="0"/>
              <a:t>Höhe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Class </a:t>
            </a:r>
            <a:r>
              <a:rPr lang="de-DE" sz="2400" dirty="0" err="1"/>
              <a:t>CircleSize</a:t>
            </a:r>
            <a:endParaRPr lang="de-DE" sz="2400" dirty="0"/>
          </a:p>
          <a:p>
            <a:r>
              <a:rPr lang="de-DE" sz="2400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13363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Laden / Speichern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Die Klassen sollen als JSON gespeichert und geladen werden können.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Gson</a:t>
            </a:r>
            <a:r>
              <a:rPr lang="de-DE" sz="2400" dirty="0"/>
              <a:t> wird als Library benutzt.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Da abgeleitete Klassen auch geladen werden können sollen, muss die Klasse mit gespeichert werden. =&gt; </a:t>
            </a:r>
            <a:r>
              <a:rPr lang="de-DE" sz="2400" dirty="0" err="1"/>
              <a:t>SavedObject</a:t>
            </a:r>
            <a:r>
              <a:rPr lang="de-DE" sz="2400" dirty="0"/>
              <a:t> Klasse</a:t>
            </a:r>
          </a:p>
        </p:txBody>
      </p:sp>
    </p:spTree>
    <p:extLst>
      <p:ext uri="{BB962C8B-B14F-4D97-AF65-F5344CB8AC3E}">
        <p14:creationId xmlns:p14="http://schemas.microsoft.com/office/powerpoint/2010/main" val="239371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Testobjekte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Erste Testlevel / Testgegenstände entstehen bei Unit Tests!</a:t>
            </a:r>
          </a:p>
        </p:txBody>
      </p:sp>
    </p:spTree>
    <p:extLst>
      <p:ext uri="{BB962C8B-B14F-4D97-AF65-F5344CB8AC3E}">
        <p14:creationId xmlns:p14="http://schemas.microsoft.com/office/powerpoint/2010/main" val="2995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anchor="t"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Konrad Neitzel   &lt;konrad@kneitzel.de&gt;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5" y="2251790"/>
            <a:ext cx="2961361" cy="12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Breitbild</PresentationFormat>
  <Paragraphs>40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JAdventure</vt:lpstr>
      <vt:lpstr>Projekt</vt:lpstr>
      <vt:lpstr>Entity Level</vt:lpstr>
      <vt:lpstr>Entity GameObject</vt:lpstr>
      <vt:lpstr>Size</vt:lpstr>
      <vt:lpstr>Laden / Speichern</vt:lpstr>
      <vt:lpstr>Testobjekte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13</cp:revision>
  <dcterms:created xsi:type="dcterms:W3CDTF">2022-11-27T15:06:02Z</dcterms:created>
  <dcterms:modified xsi:type="dcterms:W3CDTF">2023-01-28T20:11:21Z</dcterms:modified>
</cp:coreProperties>
</file>