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69"/>
    <p:restoredTop sz="96362"/>
  </p:normalViewPr>
  <p:slideViewPr>
    <p:cSldViewPr snapToGrid="0">
      <p:cViewPr varScale="1">
        <p:scale>
          <a:sx n="183" d="100"/>
          <a:sy n="183" d="100"/>
        </p:scale>
        <p:origin x="26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CFBD2-79AB-1C4D-93E1-B31A0534F9F7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F1807-F0AA-DF4A-A3C5-4EEFC071C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62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F1807-F0AA-DF4A-A3C5-4EEFC071CDF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3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A3A0F-6215-72B0-E9EC-B84AFF58D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FA0B6D-E6F8-6209-21AA-37AE50BDB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F630B6-6062-0ACB-0797-4CC940C9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619AB8-6EEA-BB2D-52B2-164937E1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67A4BA-00D5-AF20-5A44-53B3FAD2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64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BD7C7-1CA9-C0DE-F65B-32E4262D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72091C-D819-BED4-B4D0-5C4E2606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1C722D-AC03-B549-41F5-AF5E8912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64C0B-1798-63C3-D000-675100F4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78FC54-5E5D-7B0D-0F19-DE1D508D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26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D16F5A3-E356-BD3D-0711-615807482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B5A753-B264-8563-A162-DB7BB660E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C4DE2A-52CD-AC1F-BDC4-A508C44B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DBD7A1-34D9-96E2-FFA3-72CFD01E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30B649-348F-EF2D-9EF7-9F0DDAFF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01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8CA11-D958-D8E1-7B28-D9D36AFD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F7515-FE51-1C39-A804-9F3DFAF14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1F6EDC-E2E0-B159-7B5F-182F1C03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3A72A5-B572-82DC-52F9-4FC52B1A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FC1BA1-F7D5-FB35-69A5-A1F1CB25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17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2661B-51C8-0CA3-D71C-86930526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F4E9F4-81F2-1D55-9685-4B2E8EAF9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E877FC-DFE4-A305-6835-D7021110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0473E8-9C12-8696-85BF-BCB9915E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7CFCA1-6340-700E-192F-60C67D3E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34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7761B-7854-DB53-DFA6-75809287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FDF24-CF05-5DEE-D2C8-F466AE62D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EC36A2-C988-AA14-8AAA-A8E1D59FC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B51A97-DED2-E55A-93B0-ACFD3BA5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4DD677-2F4F-94BA-EE30-BE592254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61634A-5555-DFCC-55B9-BE1D51BA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27132-9251-55ED-8E81-80C9F886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16F664-EF32-F39D-85E0-206718BDA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AE1638-99F7-50E9-E714-CDE64F7C0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170AAE-4FA1-D31E-363B-459952720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0AD5C1-B60E-247B-05F9-99B8D65D6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600838-B70E-2CC2-FCFD-A7EDC14E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8B6A86-6A02-84DA-8258-33FB7FEC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52885F-C48A-B58F-9EE9-26329F0B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01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C47FD-49E6-4B72-2656-276EB1CF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C59E08-1400-79B2-D015-8F50F404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C36187-1357-86B7-97A8-C46EE6F4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50708A-D524-1C48-45A6-71BE01C7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53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297CB2-AE61-181A-F643-3D9A6248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6936B2-5536-1118-4B97-5951A61F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A640A5-814B-6CF7-F5F4-0E475ED8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03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D0CA4-F9B2-8E08-8B0A-96A607B0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21CB1E-E13F-C1D1-722B-2EAAD52E2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8008B6-0B07-44A8-3694-0B6E3AF65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F03BF8-45B0-282F-4484-AAF89698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B33816-6F9F-BABA-5E69-43A4F28F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0A7DBF-8D62-6804-5127-293BB9B5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80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5056A-5427-5803-2BA6-9D509814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9A8038-3A77-D175-857A-F53281F47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6FD672-D85A-237D-622E-87B8BEC54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C739D4-FACC-C419-AA34-E142368B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C9EB8E-E5AF-6A09-1665-CF6AA3BC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E5D470-DA88-67F5-F5B0-32DA3F59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58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CFF88C-27A6-5647-8758-9AFBDCA6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76DF76-626C-809C-EF73-F194E47C9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887796-9CE6-014F-DA5A-30380DAA5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DBD05-FDB4-8941-AA24-2DD7A82C953D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AA3162-3023-D30E-1473-5A0FB41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C809A8-9DA4-5E34-9AEA-E41A94F70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98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dventure.d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-forum.org/" TargetMode="External"/><Relationship Id="rId2" Type="http://schemas.openxmlformats.org/officeDocument/2006/relationships/hyperlink" Target="mailto:konrad@kneitzel.d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0D286A-6190-30A7-40E3-6315F1468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de-DE" dirty="0" err="1"/>
              <a:t>JAdventure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1DA519-A2FB-9F7D-E893-E7F08C4DB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de-DE" dirty="0"/>
              <a:t>Ein Kurs zur Softwareentwicklung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A02FDC0-4D0C-EB7C-9A92-3BDCF245F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7531503" y="3034182"/>
            <a:ext cx="3217333" cy="140758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750B92A-39DC-05AB-EB0C-558C09B20598}"/>
              </a:ext>
            </a:extLst>
          </p:cNvPr>
          <p:cNvSpPr txBox="1"/>
          <p:nvPr/>
        </p:nvSpPr>
        <p:spPr>
          <a:xfrm>
            <a:off x="0" y="592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rgbClr val="FF0000"/>
                </a:solidFill>
              </a:rPr>
              <a:t>https://</a:t>
            </a:r>
            <a:r>
              <a:rPr lang="de-DE" sz="3200" dirty="0" err="1">
                <a:solidFill>
                  <a:srgbClr val="FF0000"/>
                </a:solidFill>
              </a:rPr>
              <a:t>www.jadventure.de</a:t>
            </a:r>
            <a:endParaRPr lang="de-DE" sz="3200" dirty="0">
              <a:solidFill>
                <a:srgbClr val="FF0000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72490D9-7D13-8659-F506-C5901E8B5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55" y="147470"/>
            <a:ext cx="1464069" cy="146406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0D595F7-94BC-68EB-9DEB-426B92FC2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4827" y="147470"/>
            <a:ext cx="1789418" cy="146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5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0F8A2-1799-DE60-C2C6-E9FF2C73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 des Kurses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F47FCB-5ECB-8B07-7B42-C5B4C4915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solidFill>
                  <a:schemeClr val="accent1"/>
                </a:solidFill>
              </a:rPr>
              <a:t>Möglicher Ablauf bei Erstellung einer neuen Software</a:t>
            </a:r>
          </a:p>
          <a:p>
            <a:endParaRPr lang="de-DE" dirty="0"/>
          </a:p>
          <a:p>
            <a:r>
              <a:rPr lang="de-DE" dirty="0"/>
              <a:t>Agile Arbeitsweise</a:t>
            </a:r>
          </a:p>
          <a:p>
            <a:r>
              <a:rPr lang="de-DE" dirty="0"/>
              <a:t>Diverse Tools (</a:t>
            </a:r>
            <a:r>
              <a:rPr lang="de-DE" dirty="0" err="1"/>
              <a:t>git</a:t>
            </a:r>
            <a:r>
              <a:rPr lang="de-DE" dirty="0"/>
              <a:t>, Maven, PMD, </a:t>
            </a:r>
            <a:r>
              <a:rPr lang="de-DE" dirty="0" err="1"/>
              <a:t>Spotbugs</a:t>
            </a:r>
            <a:r>
              <a:rPr lang="de-DE" dirty="0"/>
              <a:t>, …)</a:t>
            </a:r>
          </a:p>
          <a:p>
            <a:r>
              <a:rPr lang="de-DE" dirty="0"/>
              <a:t>Clean Code</a:t>
            </a:r>
          </a:p>
          <a:p>
            <a:r>
              <a:rPr lang="de-DE" dirty="0"/>
              <a:t>Entwurfsmuster</a:t>
            </a:r>
          </a:p>
          <a:p>
            <a:r>
              <a:rPr lang="de-DE" dirty="0"/>
              <a:t>Frameworks (</a:t>
            </a:r>
            <a:r>
              <a:rPr lang="de-DE" dirty="0" err="1"/>
              <a:t>gson</a:t>
            </a:r>
            <a:r>
              <a:rPr lang="de-DE" dirty="0"/>
              <a:t>, Hibernate, …)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844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BED72-2C6E-26A9-EB5C-E51415F1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Nicht Bestandteil des Kurses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6AFF8D-4330-9BCE-9A0C-E310CD972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de-DE" sz="6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de-DE" sz="6000" dirty="0">
                <a:solidFill>
                  <a:srgbClr val="FF0000"/>
                </a:solidFill>
              </a:rPr>
              <a:t>Dies ist keine Einführung</a:t>
            </a:r>
          </a:p>
          <a:p>
            <a:pPr marL="0" indent="0" algn="ctr">
              <a:buNone/>
            </a:pPr>
            <a:r>
              <a:rPr lang="de-DE" sz="6000" dirty="0">
                <a:solidFill>
                  <a:srgbClr val="FF0000"/>
                </a:solidFill>
              </a:rPr>
              <a:t>in Java!</a:t>
            </a:r>
          </a:p>
        </p:txBody>
      </p:sp>
    </p:spTree>
    <p:extLst>
      <p:ext uri="{BB962C8B-B14F-4D97-AF65-F5344CB8AC3E}">
        <p14:creationId xmlns:p14="http://schemas.microsoft.com/office/powerpoint/2010/main" val="298125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F2EC3-6B61-80D3-5627-CA71FFCE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7183B-AA6B-1B9C-B764-0C49B4278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2D Adventure</a:t>
            </a:r>
          </a:p>
          <a:p>
            <a:r>
              <a:rPr lang="de-DE" dirty="0"/>
              <a:t>Von Lektion zu Lektion weiterer Ausbau</a:t>
            </a:r>
          </a:p>
          <a:p>
            <a:r>
              <a:rPr lang="de-DE" dirty="0"/>
              <a:t>Multiplayer</a:t>
            </a:r>
          </a:p>
        </p:txBody>
      </p:sp>
    </p:spTree>
    <p:extLst>
      <p:ext uri="{BB962C8B-B14F-4D97-AF65-F5344CB8AC3E}">
        <p14:creationId xmlns:p14="http://schemas.microsoft.com/office/powerpoint/2010/main" val="23710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46B39-D907-C5F1-C9D0-B49037F4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 des Kurses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BA9C76-DF89-419D-D16C-18382A741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Webseite </a:t>
            </a:r>
            <a:r>
              <a:rPr lang="de-DE" dirty="0">
                <a:hlinkClick r:id="rId2"/>
              </a:rPr>
              <a:t>https://www.jadventure.de</a:t>
            </a:r>
            <a:r>
              <a:rPr lang="de-DE" dirty="0"/>
              <a:t> mit Erläuterungen</a:t>
            </a:r>
          </a:p>
          <a:p>
            <a:r>
              <a:rPr lang="de-DE" dirty="0"/>
              <a:t>Pro Lektion Videos mit Erklärungen zu den einzelnen Punkten</a:t>
            </a:r>
          </a:p>
          <a:p>
            <a:r>
              <a:rPr lang="de-DE" dirty="0"/>
              <a:t>PowerPoint Präsentation (aus den Videos)</a:t>
            </a:r>
          </a:p>
          <a:p>
            <a:r>
              <a:rPr lang="de-DE" dirty="0"/>
              <a:t>GitHub Repository mit Source Code (Für jede Lektion gibt es einen eigenen Branch)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333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27F38-EA0A-B9A9-2F6B-104318005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Lizenz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AF4F96-58C0-607C-0D86-23DE1AE7F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Attribution-</a:t>
            </a:r>
            <a:r>
              <a:rPr lang="de-DE" dirty="0" err="1"/>
              <a:t>ShareAlike</a:t>
            </a:r>
            <a:r>
              <a:rPr lang="de-DE" dirty="0"/>
              <a:t> 4.0 (CC BY-SA 4.0)</a:t>
            </a:r>
          </a:p>
          <a:p>
            <a:pPr marL="0" indent="0">
              <a:buNone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Angemessene Nennung</a:t>
            </a:r>
          </a:p>
          <a:p>
            <a:pPr>
              <a:buFontTx/>
              <a:buChar char="-"/>
            </a:pPr>
            <a:r>
              <a:rPr lang="de-DE" dirty="0"/>
              <a:t>Wenn man Teile oder das Ganze für sich verwendet, dann muss das Erstellte auch unter dieser Lizenz stehen.</a:t>
            </a:r>
          </a:p>
        </p:txBody>
      </p:sp>
    </p:spTree>
    <p:extLst>
      <p:ext uri="{BB962C8B-B14F-4D97-AF65-F5344CB8AC3E}">
        <p14:creationId xmlns:p14="http://schemas.microsoft.com/office/powerpoint/2010/main" val="324286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DD0DC-C9E4-F9C7-421F-8A6909F7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Rückmeldungen / 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86235B-20E2-5ED8-5ACE-3B458D81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Per Email: </a:t>
            </a:r>
            <a:r>
              <a:rPr lang="de-DE" dirty="0">
                <a:hlinkClick r:id="rId2"/>
              </a:rPr>
              <a:t>konrad@kneitzel.de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Per Kommentar unter dem Video (YouTube oder </a:t>
            </a:r>
            <a:r>
              <a:rPr lang="de-DE" dirty="0" err="1"/>
              <a:t>PeerTube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Fragen auch gerne im Java Forum: </a:t>
            </a:r>
            <a:r>
              <a:rPr lang="de-DE" dirty="0">
                <a:hlinkClick r:id="rId3"/>
              </a:rPr>
              <a:t>https://www.java-forum.org/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070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4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B698AF6-A274-8FE6-E5AE-E171E55C2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Vielen Dank!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A2A4B91D-396F-F2F0-A913-78FF45A01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/>
              <a:t>Konrad Neitzel   &lt;konrad@kneitzel.de&gt;</a:t>
            </a:r>
          </a:p>
        </p:txBody>
      </p:sp>
      <p:pic>
        <p:nvPicPr>
          <p:cNvPr id="2" name="Grafik 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ADEC5E1-AD3F-2E51-2D28-944D04A54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3" y="2347876"/>
            <a:ext cx="4942280" cy="216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1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Macintosh PowerPoint</Application>
  <PresentationFormat>Breitbild</PresentationFormat>
  <Paragraphs>38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JAdventure</vt:lpstr>
      <vt:lpstr>Inhalte des Kurses</vt:lpstr>
      <vt:lpstr>Nicht Bestandteil des Kurses </vt:lpstr>
      <vt:lpstr>Projektidee</vt:lpstr>
      <vt:lpstr>Komponenten des Kurses</vt:lpstr>
      <vt:lpstr>Lizenz</vt:lpstr>
      <vt:lpstr>Rückmeldungen / Fragen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Konrad Neitzel</dc:creator>
  <cp:lastModifiedBy>Konrad Neitzel</cp:lastModifiedBy>
  <cp:revision>10</cp:revision>
  <dcterms:created xsi:type="dcterms:W3CDTF">2022-11-27T15:06:02Z</dcterms:created>
  <dcterms:modified xsi:type="dcterms:W3CDTF">2023-02-04T15:41:36Z</dcterms:modified>
</cp:coreProperties>
</file>