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/>
    <p:restoredTop sz="96292"/>
  </p:normalViewPr>
  <p:slideViewPr>
    <p:cSldViewPr snapToGrid="0">
      <p:cViewPr varScale="1">
        <p:scale>
          <a:sx n="156" d="100"/>
          <a:sy n="156" d="100"/>
        </p:scale>
        <p:origin x="2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11.01.23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dirty="0" err="1"/>
              <a:t>JAdventure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dirty="0"/>
              <a:t>Der Java Kurs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531503" y="3034182"/>
            <a:ext cx="3217333" cy="140758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4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Konrad Neitzel   &lt;konrad@kneitzel.de&gt;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2347876"/>
            <a:ext cx="4942280" cy="21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Breitbild</PresentationFormat>
  <Paragraphs>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JAdventure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5</cp:revision>
  <dcterms:created xsi:type="dcterms:W3CDTF">2022-11-27T15:06:02Z</dcterms:created>
  <dcterms:modified xsi:type="dcterms:W3CDTF">2023-01-11T15:44:35Z</dcterms:modified>
</cp:coreProperties>
</file>