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089"/>
    <p:restoredTop sz="96292"/>
  </p:normalViewPr>
  <p:slideViewPr>
    <p:cSldViewPr snapToGrid="0">
      <p:cViewPr varScale="1">
        <p:scale>
          <a:sx n="151" d="100"/>
          <a:sy n="151" d="100"/>
        </p:scale>
        <p:origin x="208" y="28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97" d="100"/>
          <a:sy n="97" d="100"/>
        </p:scale>
        <p:origin x="4328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6CFBD2-79AB-1C4D-93E1-B31A0534F9F7}" type="datetimeFigureOut">
              <a:rPr lang="de-DE" smtClean="0"/>
              <a:t>11.01.23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7F1807-F0AA-DF4A-A3C5-4EEFC071CDF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26233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7F1807-F0AA-DF4A-A3C5-4EEFC071CDF2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632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2A3A0F-6215-72B0-E9EC-B84AFF58DF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BFA0B6D-E6F8-6209-21AA-37AE50BDB2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6F630B6-6062-0ACB-0797-4CC940C91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DBD05-FDB4-8941-AA24-2DD7A82C953D}" type="datetimeFigureOut">
              <a:rPr lang="de-DE" smtClean="0"/>
              <a:t>11.01.23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6619AB8-6EEA-BB2D-52B2-164937E11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767A4BA-00D5-AF20-5A44-53B3FAD2B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C423F-4667-0B4C-BBD0-8F12BFD85D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7641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DBD7C7-1CA9-C0DE-F65B-32E4262D1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672091C-D819-BED4-B4D0-5C4E260621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F1C722D-AC03-B549-41F5-AF5E8912F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DBD05-FDB4-8941-AA24-2DD7A82C953D}" type="datetimeFigureOut">
              <a:rPr lang="de-DE" smtClean="0"/>
              <a:t>11.01.23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9F64C0B-1798-63C3-D000-675100F4E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478FC54-5E5D-7B0D-0F19-DE1D508D6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C423F-4667-0B4C-BBD0-8F12BFD85D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7268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D16F5A3-E356-BD3D-0711-615807482D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1B5A753-B264-8563-A162-DB7BB660EC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FC4DE2A-52CD-AC1F-BDC4-A508C44BD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DBD05-FDB4-8941-AA24-2DD7A82C953D}" type="datetimeFigureOut">
              <a:rPr lang="de-DE" smtClean="0"/>
              <a:t>11.01.23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3DBD7A1-34D9-96E2-FFA3-72CFD01EB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330B649-348F-EF2D-9EF7-9F0DDAFF1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C423F-4667-0B4C-BBD0-8F12BFD85D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8017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28CA11-D958-D8E1-7B28-D9D36AFD1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AF7515-FE51-1C39-A804-9F3DFAF14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E1F6EDC-E2E0-B159-7B5F-182F1C033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DBD05-FDB4-8941-AA24-2DD7A82C953D}" type="datetimeFigureOut">
              <a:rPr lang="de-DE" smtClean="0"/>
              <a:t>11.01.23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53A72A5-B572-82DC-52F9-4FC52B1AF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7FC1BA1-F7D5-FB35-69A5-A1F1CB253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C423F-4667-0B4C-BBD0-8F12BFD85D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7178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72661B-51C8-0CA3-D71C-869305266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7F4E9F4-81F2-1D55-9685-4B2E8EAF98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2E877FC-DFE4-A305-6835-D7021110C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DBD05-FDB4-8941-AA24-2DD7A82C953D}" type="datetimeFigureOut">
              <a:rPr lang="de-DE" smtClean="0"/>
              <a:t>11.01.23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D0473E8-9C12-8696-85BF-BCB9915E6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C7CFCA1-6340-700E-192F-60C67D3E0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C423F-4667-0B4C-BBD0-8F12BFD85D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8344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F7761B-7854-DB53-DFA6-758092870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B5FDF24-CF05-5DEE-D2C8-F466AE62DE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9EC36A2-C988-AA14-8AAA-A8E1D59FCD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9B51A97-DED2-E55A-93B0-ACFD3BA5B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DBD05-FDB4-8941-AA24-2DD7A82C953D}" type="datetimeFigureOut">
              <a:rPr lang="de-DE" smtClean="0"/>
              <a:t>11.01.23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34DD677-2F4F-94BA-EE30-BE5922541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661634A-5555-DFCC-55B9-BE1D51BAC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C423F-4667-0B4C-BBD0-8F12BFD85D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296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527132-9251-55ED-8E81-80C9F886A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616F664-EF32-F39D-85E0-206718BDAC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5AE1638-99F7-50E9-E714-CDE64F7C02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2170AAE-4FA1-D31E-363B-4599527200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90AD5C1-B60E-247B-05F9-99B8D65D69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7600838-B70E-2CC2-FCFD-A7EDC14EE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DBD05-FDB4-8941-AA24-2DD7A82C953D}" type="datetimeFigureOut">
              <a:rPr lang="de-DE" smtClean="0"/>
              <a:t>11.01.23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A8B6A86-6A02-84DA-8258-33FB7FEC1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352885F-C48A-B58F-9EE9-26329F0BD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C423F-4667-0B4C-BBD0-8F12BFD85D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4017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1C47FD-49E6-4B72-2656-276EB1CFB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7C59E08-1400-79B2-D015-8F50F404B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DBD05-FDB4-8941-AA24-2DD7A82C953D}" type="datetimeFigureOut">
              <a:rPr lang="de-DE" smtClean="0"/>
              <a:t>11.01.23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2C36187-1357-86B7-97A8-C46EE6F47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050708A-D524-1C48-45A6-71BE01C78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C423F-4667-0B4C-BBD0-8F12BFD85D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8533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6297CB2-AE61-181A-F643-3D9A62483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DBD05-FDB4-8941-AA24-2DD7A82C953D}" type="datetimeFigureOut">
              <a:rPr lang="de-DE" smtClean="0"/>
              <a:t>11.01.23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66936B2-5536-1118-4B97-5951A61FA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CA640A5-814B-6CF7-F5F4-0E475ED8F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C423F-4667-0B4C-BBD0-8F12BFD85D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8034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3D0CA4-F9B2-8E08-8B0A-96A607B0B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721CB1E-E13F-C1D1-722B-2EAAD52E27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58008B6-0B07-44A8-3694-0B6E3AF654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BF03BF8-45B0-282F-4484-AAF89698A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DBD05-FDB4-8941-AA24-2DD7A82C953D}" type="datetimeFigureOut">
              <a:rPr lang="de-DE" smtClean="0"/>
              <a:t>11.01.23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5B33816-6F9F-BABA-5E69-43A4F28FB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40A7DBF-8D62-6804-5127-293BB9B5A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C423F-4667-0B4C-BBD0-8F12BFD85D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9804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C5056A-5427-5803-2BA6-9D509814A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E9A8038-3A77-D175-857A-F53281F47D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C6FD672-D85A-237D-622E-87B8BEC54C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1C739D4-FACC-C419-AA34-E142368B4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DBD05-FDB4-8941-AA24-2DD7A82C953D}" type="datetimeFigureOut">
              <a:rPr lang="de-DE" smtClean="0"/>
              <a:t>11.01.23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EC9EB8E-E5AF-6A09-1665-CF6AA3BC9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EE5D470-DA88-67F5-F5B0-32DA3F590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C423F-4667-0B4C-BBD0-8F12BFD85D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8582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0CFF88C-27A6-5647-8758-9AFBDCA69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976DF76-626C-809C-EF73-F194E47C9D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B887796-9CE6-014F-DA5A-30380DAA5B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7DBD05-FDB4-8941-AA24-2DD7A82C953D}" type="datetimeFigureOut">
              <a:rPr lang="de-DE" smtClean="0"/>
              <a:t>11.01.23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4AA3162-3023-D30E-1473-5A0FB41920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8C809A8-9DA4-5E34-9AEA-E41A94F708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C423F-4667-0B4C-BBD0-8F12BFD85D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4989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60D286A-6190-30A7-40E3-6315F14685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4095" y="851517"/>
            <a:ext cx="5238466" cy="2991416"/>
          </a:xfrm>
        </p:spPr>
        <p:txBody>
          <a:bodyPr anchor="b">
            <a:normAutofit/>
          </a:bodyPr>
          <a:lstStyle/>
          <a:p>
            <a:pPr algn="l"/>
            <a:r>
              <a:rPr lang="de-DE" dirty="0" err="1"/>
              <a:t>JAdventure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31DA519-A2FB-9F7D-E893-E7F08C4DB4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4096" y="3842932"/>
            <a:ext cx="4167115" cy="2163551"/>
          </a:xfrm>
        </p:spPr>
        <p:txBody>
          <a:bodyPr anchor="t">
            <a:normAutofit/>
          </a:bodyPr>
          <a:lstStyle/>
          <a:p>
            <a:pPr algn="l"/>
            <a:r>
              <a:rPr lang="de-DE" dirty="0"/>
              <a:t>Lektion 1 – Übersicht Projekt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Grafik 3" descr="Ein Bild, das Text enthält.&#10;&#10;Automatisch generierte Beschreibung">
            <a:extLst>
              <a:ext uri="{FF2B5EF4-FFF2-40B4-BE49-F238E27FC236}">
                <a16:creationId xmlns:a16="http://schemas.microsoft.com/office/drawing/2014/main" id="{FA02FDC0-4D0C-EB7C-9A92-3BDCF245FF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600000">
            <a:off x="7531503" y="3034182"/>
            <a:ext cx="3217333" cy="1407583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4750B92A-39DC-05AB-EB0C-558C09B20598}"/>
              </a:ext>
            </a:extLst>
          </p:cNvPr>
          <p:cNvSpPr txBox="1"/>
          <p:nvPr/>
        </p:nvSpPr>
        <p:spPr>
          <a:xfrm>
            <a:off x="0" y="59267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>
                <a:solidFill>
                  <a:srgbClr val="FF0000"/>
                </a:solidFill>
              </a:rPr>
              <a:t>https://</a:t>
            </a:r>
            <a:r>
              <a:rPr lang="de-DE" sz="3200" dirty="0" err="1">
                <a:solidFill>
                  <a:srgbClr val="FF0000"/>
                </a:solidFill>
              </a:rPr>
              <a:t>www.jadventure.de</a:t>
            </a:r>
            <a:endParaRPr lang="de-DE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8351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0"/>
                <a:lumOff val="100000"/>
              </a:schemeClr>
            </a:gs>
            <a:gs pos="40000">
              <a:schemeClr val="accent1">
                <a:lumMod val="0"/>
                <a:lumOff val="100000"/>
              </a:schemeClr>
            </a:gs>
            <a:gs pos="100000">
              <a:schemeClr val="accent1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B7BD7FCF-A254-4A97-A15C-319B67622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2FFAF72-6204-4676-9C6F-9A4CC4D918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8B698AF6-A274-8FE6-E5AE-E171E55C27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8" y="643467"/>
            <a:ext cx="4620584" cy="4567137"/>
          </a:xfrm>
        </p:spPr>
        <p:txBody>
          <a:bodyPr>
            <a:normAutofit/>
          </a:bodyPr>
          <a:lstStyle/>
          <a:p>
            <a:pPr algn="l"/>
            <a:r>
              <a:rPr lang="de-DE" sz="4400"/>
              <a:t>Vielen Dank!</a:t>
            </a:r>
          </a:p>
        </p:txBody>
      </p:sp>
      <p:sp>
        <p:nvSpPr>
          <p:cNvPr id="9" name="Untertitel 2">
            <a:extLst>
              <a:ext uri="{FF2B5EF4-FFF2-40B4-BE49-F238E27FC236}">
                <a16:creationId xmlns:a16="http://schemas.microsoft.com/office/drawing/2014/main" id="{A2A4B91D-396F-F2F0-A913-78FF45A010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7" y="5277684"/>
            <a:ext cx="4620584" cy="775494"/>
          </a:xfrm>
        </p:spPr>
        <p:txBody>
          <a:bodyPr>
            <a:normAutofit/>
          </a:bodyPr>
          <a:lstStyle/>
          <a:p>
            <a:pPr algn="l"/>
            <a:r>
              <a:rPr lang="de-DE"/>
              <a:t>Konrad Neitzel   &lt;konrad@kneitzel.de&gt;</a:t>
            </a:r>
          </a:p>
        </p:txBody>
      </p:sp>
      <p:pic>
        <p:nvPicPr>
          <p:cNvPr id="2" name="Grafik 1" descr="Ein Bild, das Text enthält.&#10;&#10;Automatisch generierte Beschreibung">
            <a:extLst>
              <a:ext uri="{FF2B5EF4-FFF2-40B4-BE49-F238E27FC236}">
                <a16:creationId xmlns:a16="http://schemas.microsoft.com/office/drawing/2014/main" id="{5ADEC5E1-AD3F-2E51-2D28-944D04A540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6253" y="2347876"/>
            <a:ext cx="4942280" cy="2162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2140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</Words>
  <Application>Microsoft Macintosh PowerPoint</Application>
  <PresentationFormat>Breitbild</PresentationFormat>
  <Paragraphs>6</Paragraphs>
  <Slides>2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JAdventure</vt:lpstr>
      <vt:lpstr>Vielen Dank!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Clean Code</dc:title>
  <dc:creator>Konrad Neitzel</dc:creator>
  <cp:lastModifiedBy>Konrad Neitzel</cp:lastModifiedBy>
  <cp:revision>6</cp:revision>
  <dcterms:created xsi:type="dcterms:W3CDTF">2022-11-27T15:06:02Z</dcterms:created>
  <dcterms:modified xsi:type="dcterms:W3CDTF">2023-01-11T15:42:38Z</dcterms:modified>
</cp:coreProperties>
</file>