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/>
    <p:restoredTop sz="96327"/>
  </p:normalViewPr>
  <p:slideViewPr>
    <p:cSldViewPr snapToGrid="0">
      <p:cViewPr varScale="1">
        <p:scale>
          <a:sx n="157" d="100"/>
          <a:sy n="157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77AD-6A39-C9AD-EEDB-236BFEA95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EE3042-7716-1B21-1E81-C0CEF72E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DEF1A-26D8-7C24-5DB5-6ED1EF98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7DC50-F691-ED8A-6EBC-954E2BB6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A193F-E640-08C8-1480-24AEA10A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1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50792-B733-284C-48D3-A60EBF52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65BC90-9CD4-7142-B7FE-015356AB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2C81F-5D69-C9D3-0E24-99C222E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6F2FB-7E2A-9C07-04AF-43357080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DC5A0-422A-0D0C-A03A-2D1B182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96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D7A4B-8E00-C5D5-E6B6-466A9167C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1DE532-F181-2094-CFFB-4FD04075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C1A72F-6711-0BA2-AE5D-8E7E0043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866E3-D551-46C7-BBB9-B501BE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B6E02-736C-820B-C329-FC5D520C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1C6A-4734-6D3A-2D52-3B732F19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E09B3A-79B5-0E1F-B9A8-2A202AAD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050EF-828E-93E6-3025-436A8210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89618-389D-7B3A-6C2B-7D7E6F45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4F9F4-53BF-4B7E-5037-5AAA0FE9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6F4B6-9078-6802-6506-20BE2FB9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574A8-C5C1-9F76-4FB8-D153A773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A4F18-C2AC-B13D-CB57-5A1C795B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24393-B9DA-8412-9AF8-10D147D7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2FC5A-36BD-EE7D-E257-145F54A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A0996-D820-43DC-835B-F9E71784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06780-239E-A460-2C09-5A2F722B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FAD5B-1753-4C32-6F8E-EBE6B99BB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71550B-EE6D-1B9E-D9E1-3FE614F2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920A-B74F-18B0-704C-CB1A274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3D4D1-26B4-5517-BE63-45F8066F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AAE5-29C3-6CE1-FB49-09F19D1B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AD5031-9FF8-0439-A536-B0A202D0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E065B4-27DF-05E5-3A41-BF79250F1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1E473D-5780-AB0C-BC08-9FE5786A3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8578B1-D492-D155-71FB-34F7E02A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0B0513-C360-702A-205F-137E0475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62D45-4CC5-A303-0966-54EAE0E5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FE117E-62EB-0511-739B-7BDD5AAD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E3A23-2B6B-7DC5-635E-0E87B592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CA6A0D-BA2A-71A0-9F7D-ABCD7F1D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300ED-9802-E9AF-A0EA-331A81C0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785BB6-C773-5C13-A5FB-0A6CD94E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1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FB0CF9-84AE-AE88-CF7C-66A493B5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FD342-959C-3EF4-D3A4-ABE76417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3EE4BB-A6C1-F5B1-517E-DBDB5B6E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A33AD-1E66-B5DB-4650-58AA1ACA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18BAE-2F76-4C91-DC6D-2C86E8A01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5D1434-AD3F-00D1-8D8B-3B0F6FDE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1FE88B-192A-C234-4BA7-FF307605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8A91FB-3142-2487-1332-34798B03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CFBE7-B154-8E37-0699-A1DC05B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25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0DF05-9E64-4A5B-5956-DA6A9A34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8BE07F-974F-9720-AC4F-B7B04BB92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967E9-05BF-D451-06EE-91626B52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502862-50DC-49AB-86BE-3B884218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B6D82D-1118-2C97-27E0-C1018942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D26F1-C4B3-2906-2ECE-7585519C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75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6F321A-EC9C-6859-60AF-A7E131CD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C3CD69-6A0F-A75A-C9F4-1AAE325C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2217D-423E-8AC9-359F-374A8203E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92-3C77-9346-9D1D-E93496DF4795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71D916-5725-7095-FFB9-463B415F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8071C9-CE59-049A-D03B-FD532C1DB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21D6-9329-1743-9EE8-511F6EB9D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30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8CE16-D769-529A-1138-6832F7FC3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Maven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E74CF9-60F8-D717-FD50-0AE61E19C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 Übersicht über Maven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1299A-E809-CA15-CA6B-2611E6E4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570">
            <a:off x="8210073" y="973958"/>
            <a:ext cx="3429000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BB3E9-5E25-C558-1CCD-7ABD7910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Projekt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98CE8-35CB-5FA7-020D-08D67473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Generierung über </a:t>
            </a:r>
            <a:r>
              <a:rPr lang="de-DE" dirty="0" err="1"/>
              <a:t>Archetypes</a:t>
            </a:r>
            <a:r>
              <a:rPr lang="de-DE" dirty="0"/>
              <a:t> / IDEs</a:t>
            </a:r>
          </a:p>
          <a:p>
            <a:r>
              <a:rPr lang="de-DE" dirty="0"/>
              <a:t>Generierung über Tools (</a:t>
            </a:r>
            <a:r>
              <a:rPr lang="de-DE" dirty="0" err="1"/>
              <a:t>start.spring.io</a:t>
            </a:r>
            <a:r>
              <a:rPr lang="de-DE" dirty="0"/>
              <a:t>, </a:t>
            </a:r>
            <a:r>
              <a:rPr lang="de-DE" dirty="0" err="1"/>
              <a:t>start.vaadin.io</a:t>
            </a:r>
            <a:r>
              <a:rPr lang="de-DE" dirty="0"/>
              <a:t>, …)</a:t>
            </a:r>
          </a:p>
          <a:p>
            <a:r>
              <a:rPr lang="de-DE" dirty="0"/>
              <a:t>Generierung von Entwicklungsumgebung</a:t>
            </a:r>
          </a:p>
          <a:p>
            <a:r>
              <a:rPr lang="de-DE" dirty="0"/>
              <a:t>Das ist alles nur geklaut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1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8CE16-D769-529A-1138-6832F7FC3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E74CF9-60F8-D717-FD50-0AE61E19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017"/>
            <a:ext cx="9144000" cy="438621"/>
          </a:xfrm>
        </p:spPr>
        <p:txBody>
          <a:bodyPr/>
          <a:lstStyle/>
          <a:p>
            <a:r>
              <a:rPr lang="de-DE" dirty="0"/>
              <a:t>Konrad Neitzel   &lt;</a:t>
            </a:r>
            <a:r>
              <a:rPr lang="de-DE" dirty="0" err="1"/>
              <a:t>konrad@kneitzel.de</a:t>
            </a:r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756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2C5A6-6EEC-1E0F-56B6-E389EB2D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075B0-7E85-5EC2-54C4-56BB4027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Werkzeug (Kommandozeile)</a:t>
            </a:r>
          </a:p>
          <a:p>
            <a:r>
              <a:rPr lang="de-DE" dirty="0"/>
              <a:t>Entstand um 2003 (v1.0 in 2004)</a:t>
            </a:r>
          </a:p>
          <a:p>
            <a:r>
              <a:rPr lang="de-DE" dirty="0"/>
              <a:t>Prinzip 1: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/>
              <a:t>Prinzip 2: Konvention vor Konfiguration</a:t>
            </a:r>
          </a:p>
          <a:p>
            <a:endParaRPr lang="de-DE" dirty="0"/>
          </a:p>
          <a:p>
            <a:r>
              <a:rPr lang="de-DE" dirty="0"/>
              <a:t>Feste </a:t>
            </a:r>
            <a:r>
              <a:rPr lang="de-DE" dirty="0" err="1"/>
              <a:t>Lifecyle</a:t>
            </a:r>
            <a:r>
              <a:rPr lang="de-DE" dirty="0"/>
              <a:t> mit festen Phasen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5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A238F-B0B1-E024-0F62-28960101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0B015-9AED-5F31-E4B3-FB319497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Unabhängig von Entwicklungsumgebungen</a:t>
            </a:r>
          </a:p>
          <a:p>
            <a:r>
              <a:rPr lang="de-DE" dirty="0"/>
              <a:t>Breite Unterstützung</a:t>
            </a:r>
          </a:p>
          <a:p>
            <a:r>
              <a:rPr lang="de-DE" dirty="0"/>
              <a:t>Projektbeschreibung in einer XML Datei</a:t>
            </a:r>
          </a:p>
          <a:p>
            <a:r>
              <a:rPr lang="de-DE" dirty="0"/>
              <a:t>Automatisches Laden von Abhängigkeiten</a:t>
            </a:r>
          </a:p>
          <a:p>
            <a:r>
              <a:rPr lang="de-DE" dirty="0" err="1"/>
              <a:t>Deployment</a:t>
            </a:r>
            <a:r>
              <a:rPr lang="de-DE" dirty="0"/>
              <a:t> Möglichkeiten</a:t>
            </a:r>
          </a:p>
          <a:p>
            <a:r>
              <a:rPr lang="de-DE" dirty="0"/>
              <a:t>Konventionen!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44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5D3E1-9BE9-1BF3-39DE-B5CA142B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Dateien / Verzeichnisse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7EB1B-10A2-8941-6D55-6F3069F5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./</a:t>
            </a:r>
            <a:r>
              <a:rPr lang="de-DE" dirty="0" err="1"/>
              <a:t>pom.xml</a:t>
            </a:r>
            <a:endParaRPr lang="de-DE" dirty="0"/>
          </a:p>
          <a:p>
            <a:r>
              <a:rPr lang="de-DE" dirty="0"/>
              <a:t>./</a:t>
            </a:r>
            <a:r>
              <a:rPr lang="de-DE" dirty="0" err="1"/>
              <a:t>src</a:t>
            </a:r>
            <a:r>
              <a:rPr lang="de-DE" dirty="0"/>
              <a:t>/    z.B. ./</a:t>
            </a:r>
            <a:r>
              <a:rPr lang="de-DE" dirty="0" err="1"/>
              <a:t>src</a:t>
            </a:r>
            <a:r>
              <a:rPr lang="de-DE" dirty="0"/>
              <a:t>/(</a:t>
            </a:r>
            <a:r>
              <a:rPr lang="de-DE" dirty="0" err="1"/>
              <a:t>main|test</a:t>
            </a:r>
            <a:r>
              <a:rPr lang="de-DE" dirty="0"/>
              <a:t>)/(</a:t>
            </a:r>
            <a:r>
              <a:rPr lang="de-DE" dirty="0" err="1"/>
              <a:t>java|resources</a:t>
            </a:r>
            <a:r>
              <a:rPr lang="de-DE" dirty="0"/>
              <a:t>)</a:t>
            </a:r>
          </a:p>
          <a:p>
            <a:r>
              <a:rPr lang="de-DE" dirty="0"/>
              <a:t>./</a:t>
            </a:r>
            <a:r>
              <a:rPr lang="de-DE" dirty="0" err="1"/>
              <a:t>target</a:t>
            </a:r>
            <a:r>
              <a:rPr lang="de-DE" dirty="0"/>
              <a:t>/</a:t>
            </a:r>
          </a:p>
          <a:p>
            <a:endParaRPr lang="de-DE" dirty="0"/>
          </a:p>
          <a:p>
            <a:r>
              <a:rPr lang="de-DE" dirty="0"/>
              <a:t>~/.m2   z.B. ~/.m2/</a:t>
            </a:r>
            <a:r>
              <a:rPr lang="de-DE" dirty="0" err="1"/>
              <a:t>repository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29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CA0DC-2A73-26F6-0652-193270F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Lifecycle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923D6-4256-3BE0-5F5C-0912645C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clean</a:t>
            </a:r>
          </a:p>
          <a:p>
            <a:r>
              <a:rPr lang="de-DE" dirty="0" err="1"/>
              <a:t>site</a:t>
            </a:r>
            <a:endParaRPr lang="de-DE" dirty="0"/>
          </a:p>
          <a:p>
            <a:r>
              <a:rPr lang="de-DE" dirty="0" err="1"/>
              <a:t>default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https://</a:t>
            </a:r>
            <a:r>
              <a:rPr lang="de-DE" dirty="0" err="1"/>
              <a:t>maven.apache.org</a:t>
            </a:r>
            <a:r>
              <a:rPr lang="de-DE" dirty="0"/>
              <a:t>/</a:t>
            </a:r>
            <a:r>
              <a:rPr lang="de-DE" dirty="0" err="1"/>
              <a:t>guides</a:t>
            </a:r>
            <a:r>
              <a:rPr lang="de-DE" dirty="0"/>
              <a:t>/</a:t>
            </a:r>
            <a:r>
              <a:rPr lang="de-DE" dirty="0" err="1"/>
              <a:t>introduction</a:t>
            </a:r>
            <a:r>
              <a:rPr lang="de-DE" dirty="0"/>
              <a:t>/</a:t>
            </a:r>
            <a:r>
              <a:rPr lang="de-DE" dirty="0" err="1"/>
              <a:t>introduction-to-the-lifecycle.html#Lifecycle_Reference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6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40BA5-AA74-BA69-0CCA-FD8174D3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Default Lifecycle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E3FF0-BC04-2237-7669-933B5CA9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validate</a:t>
            </a:r>
            <a:endParaRPr lang="de-DE" dirty="0"/>
          </a:p>
          <a:p>
            <a:r>
              <a:rPr lang="de-DE" dirty="0" err="1"/>
              <a:t>compile</a:t>
            </a:r>
            <a:endParaRPr lang="de-DE" dirty="0"/>
          </a:p>
          <a:p>
            <a:r>
              <a:rPr lang="de-DE" dirty="0" err="1"/>
              <a:t>test</a:t>
            </a:r>
            <a:endParaRPr lang="de-DE" dirty="0"/>
          </a:p>
          <a:p>
            <a:r>
              <a:rPr lang="de-DE" dirty="0" err="1"/>
              <a:t>package</a:t>
            </a:r>
            <a:endParaRPr lang="de-DE" dirty="0"/>
          </a:p>
          <a:p>
            <a:r>
              <a:rPr lang="de-DE" dirty="0" err="1"/>
              <a:t>verify</a:t>
            </a:r>
            <a:endParaRPr lang="de-DE" dirty="0"/>
          </a:p>
          <a:p>
            <a:r>
              <a:rPr lang="de-DE" dirty="0" err="1"/>
              <a:t>install</a:t>
            </a:r>
            <a:endParaRPr lang="de-DE" dirty="0"/>
          </a:p>
          <a:p>
            <a:r>
              <a:rPr lang="de-DE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63906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B21C9-0935-5914-D32B-94F389D2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pom.xml</a:t>
            </a:r>
            <a:r>
              <a:rPr lang="de-DE" dirty="0"/>
              <a:t> 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B8C6D-B834-66B9-6E8A-547C8690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Projektfile</a:t>
            </a:r>
          </a:p>
          <a:p>
            <a:pPr>
              <a:buFontTx/>
              <a:buChar char="-"/>
            </a:pPr>
            <a:r>
              <a:rPr lang="de-DE" dirty="0"/>
              <a:t>Hat immer ein übergeordnetes „POM“. </a:t>
            </a:r>
          </a:p>
          <a:p>
            <a:pPr>
              <a:buFontTx/>
              <a:buChar char="-"/>
            </a:pPr>
            <a:r>
              <a:rPr lang="de-DE" dirty="0"/>
              <a:t>Kann untergeordnete Projekte haben (Module)</a:t>
            </a:r>
          </a:p>
          <a:p>
            <a:pPr>
              <a:buFontTx/>
              <a:buChar char="-"/>
            </a:pPr>
            <a:r>
              <a:rPr lang="de-DE" dirty="0"/>
              <a:t>Funktionalität durch Plugins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6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B21C9-0935-5914-D32B-94F389D2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pom.xml</a:t>
            </a:r>
            <a:r>
              <a:rPr lang="de-DE" dirty="0"/>
              <a:t> 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B59CB651-8D8A-2540-DF62-1387741A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19" y="1546994"/>
            <a:ext cx="11664000" cy="463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200" dirty="0"/>
              <a:t>&lt;</a:t>
            </a:r>
            <a:r>
              <a:rPr lang="de-DE" sz="1200" dirty="0" err="1"/>
              <a:t>project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          </a:t>
            </a:r>
            <a:r>
              <a:rPr lang="de-DE" sz="1200" dirty="0" err="1"/>
              <a:t>xmlns</a:t>
            </a:r>
            <a:r>
              <a:rPr lang="de-DE" sz="1200" dirty="0"/>
              <a:t>="http://maven.apache.org/POM/4.0.0" </a:t>
            </a:r>
            <a:br>
              <a:rPr lang="de-DE" sz="1200" dirty="0"/>
            </a:br>
            <a:r>
              <a:rPr lang="de-DE" sz="1200" dirty="0"/>
              <a:t>          </a:t>
            </a:r>
            <a:r>
              <a:rPr lang="de-DE" sz="1200" dirty="0" err="1"/>
              <a:t>xmlns:xsi</a:t>
            </a:r>
            <a:r>
              <a:rPr lang="de-DE" sz="1200" dirty="0"/>
              <a:t>="http://www.w3.org/2001/XMLSchema-instance"  </a:t>
            </a:r>
            <a:br>
              <a:rPr lang="de-DE" sz="1200" dirty="0"/>
            </a:br>
            <a:r>
              <a:rPr lang="de-DE" sz="1200" dirty="0"/>
              <a:t>          </a:t>
            </a:r>
            <a:r>
              <a:rPr lang="de-DE" sz="1200" dirty="0" err="1"/>
              <a:t>xsi:schemaLocation</a:t>
            </a:r>
            <a:r>
              <a:rPr lang="de-DE" sz="1200" dirty="0"/>
              <a:t>="http://maven.apache.org/POM/4.0.0 http://maven.apache.org/maven-v4_0_0.xsd"&gt;</a:t>
            </a:r>
            <a:br>
              <a:rPr lang="de-DE" sz="1200" dirty="0"/>
            </a:br>
            <a:endParaRPr lang="de-DE" sz="1200" dirty="0"/>
          </a:p>
          <a:p>
            <a:pPr marL="457200" lvl="1" indent="0">
              <a:buNone/>
            </a:pPr>
            <a:r>
              <a:rPr lang="de-DE" sz="1400" dirty="0"/>
              <a:t>&lt;</a:t>
            </a:r>
            <a:r>
              <a:rPr lang="de-DE" sz="1400" dirty="0" err="1"/>
              <a:t>modelVersion</a:t>
            </a:r>
            <a:r>
              <a:rPr lang="de-DE" sz="1400" dirty="0"/>
              <a:t>&gt;4.0.0&lt;/</a:t>
            </a:r>
            <a:r>
              <a:rPr lang="de-DE" sz="1400" dirty="0" err="1"/>
              <a:t>modelVersion</a:t>
            </a:r>
            <a:r>
              <a:rPr lang="de-DE" sz="1400" dirty="0"/>
              <a:t>&gt;  </a:t>
            </a:r>
          </a:p>
          <a:p>
            <a:pPr marL="457200" lvl="1" indent="0">
              <a:buNone/>
            </a:pPr>
            <a:r>
              <a:rPr lang="de-DE" sz="1400" dirty="0"/>
              <a:t>&lt;</a:t>
            </a:r>
            <a:r>
              <a:rPr lang="de-DE" sz="1400" dirty="0" err="1"/>
              <a:t>packaging</a:t>
            </a:r>
            <a:r>
              <a:rPr lang="de-DE" sz="1400" dirty="0"/>
              <a:t>&gt;</a:t>
            </a:r>
            <a:r>
              <a:rPr lang="de-DE" sz="1400" dirty="0" err="1"/>
              <a:t>jar</a:t>
            </a:r>
            <a:r>
              <a:rPr lang="de-DE" sz="1400" dirty="0"/>
              <a:t>&lt;/</a:t>
            </a:r>
            <a:r>
              <a:rPr lang="de-DE" sz="1400" dirty="0" err="1"/>
              <a:t>packaging</a:t>
            </a:r>
            <a:r>
              <a:rPr lang="de-DE" sz="1400" dirty="0"/>
              <a:t>&gt;</a:t>
            </a:r>
          </a:p>
          <a:p>
            <a:pPr marL="457200" lvl="1" indent="0">
              <a:buNone/>
            </a:pPr>
            <a:r>
              <a:rPr lang="de-DE" sz="1400" dirty="0">
                <a:solidFill>
                  <a:srgbClr val="FF0000"/>
                </a:solidFill>
              </a:rPr>
              <a:t>&lt;</a:t>
            </a:r>
            <a:r>
              <a:rPr lang="de-DE" sz="1400" dirty="0" err="1">
                <a:solidFill>
                  <a:srgbClr val="FF0000"/>
                </a:solidFill>
              </a:rPr>
              <a:t>parent</a:t>
            </a:r>
            <a:r>
              <a:rPr lang="de-DE" sz="1400" dirty="0">
                <a:solidFill>
                  <a:srgbClr val="FF0000"/>
                </a:solidFill>
              </a:rPr>
              <a:t>&gt; … &lt;/</a:t>
            </a:r>
            <a:r>
              <a:rPr lang="de-DE" sz="1400" dirty="0" err="1">
                <a:solidFill>
                  <a:srgbClr val="FF0000"/>
                </a:solidFill>
              </a:rPr>
              <a:t>parent</a:t>
            </a:r>
            <a:r>
              <a:rPr lang="de-DE" sz="1400" dirty="0">
                <a:solidFill>
                  <a:srgbClr val="FF0000"/>
                </a:solidFill>
              </a:rPr>
              <a:t>&gt;  </a:t>
            </a:r>
          </a:p>
          <a:p>
            <a:pPr marL="457200" lvl="1" indent="0">
              <a:buNone/>
            </a:pPr>
            <a:r>
              <a:rPr lang="de-DE" sz="1400" dirty="0"/>
              <a:t>&lt;</a:t>
            </a:r>
            <a:r>
              <a:rPr lang="de-DE" sz="1400" dirty="0" err="1"/>
              <a:t>groupId</a:t>
            </a:r>
            <a:r>
              <a:rPr lang="de-DE" sz="1400" dirty="0"/>
              <a:t>&gt;</a:t>
            </a:r>
            <a:r>
              <a:rPr lang="de-DE" sz="1400" dirty="0" err="1"/>
              <a:t>net.atos</a:t>
            </a:r>
            <a:r>
              <a:rPr lang="de-DE" sz="1400" dirty="0"/>
              <a:t>&lt;/</a:t>
            </a:r>
            <a:r>
              <a:rPr lang="de-DE" sz="1400" dirty="0" err="1"/>
              <a:t>groupId</a:t>
            </a:r>
            <a:r>
              <a:rPr lang="de-DE" sz="1400" dirty="0"/>
              <a:t>&gt;  </a:t>
            </a:r>
            <a:br>
              <a:rPr lang="de-DE" sz="1400" dirty="0"/>
            </a:br>
            <a:r>
              <a:rPr lang="de-DE" sz="1400" dirty="0"/>
              <a:t>&lt;</a:t>
            </a:r>
            <a:r>
              <a:rPr lang="de-DE" sz="1400" dirty="0" err="1"/>
              <a:t>artifactId</a:t>
            </a:r>
            <a:r>
              <a:rPr lang="de-DE" sz="1400" dirty="0"/>
              <a:t>&gt;</a:t>
            </a:r>
            <a:r>
              <a:rPr lang="de-DE" sz="1400" dirty="0" err="1"/>
              <a:t>fizzbuzz</a:t>
            </a:r>
            <a:r>
              <a:rPr lang="de-DE" sz="1400" dirty="0"/>
              <a:t>&lt;/</a:t>
            </a:r>
            <a:r>
              <a:rPr lang="de-DE" sz="1400" dirty="0" err="1"/>
              <a:t>artifactId</a:t>
            </a:r>
            <a:r>
              <a:rPr lang="de-DE" sz="1400" dirty="0"/>
              <a:t>&gt;  </a:t>
            </a:r>
            <a:br>
              <a:rPr lang="de-DE" sz="1400" dirty="0"/>
            </a:br>
            <a:r>
              <a:rPr lang="de-DE" sz="1400" dirty="0"/>
              <a:t>&lt;</a:t>
            </a:r>
            <a:r>
              <a:rPr lang="de-DE" sz="1400" dirty="0" err="1"/>
              <a:t>version</a:t>
            </a:r>
            <a:r>
              <a:rPr lang="de-DE" sz="1400" dirty="0"/>
              <a:t>&gt;1.0-SNAPSHOT&lt;/</a:t>
            </a:r>
            <a:r>
              <a:rPr lang="de-DE" sz="1400" dirty="0" err="1"/>
              <a:t>version</a:t>
            </a:r>
            <a:r>
              <a:rPr lang="de-DE" sz="1400" dirty="0"/>
              <a:t>&gt;</a:t>
            </a:r>
            <a:br>
              <a:rPr lang="de-DE" sz="1400" dirty="0"/>
            </a:br>
            <a:r>
              <a:rPr lang="de-DE" sz="1400" dirty="0"/>
              <a:t>  </a:t>
            </a:r>
            <a:br>
              <a:rPr lang="de-DE" sz="1400" dirty="0"/>
            </a:br>
            <a:r>
              <a:rPr lang="de-DE" sz="1400" dirty="0"/>
              <a:t>&lt;</a:t>
            </a:r>
            <a:r>
              <a:rPr lang="de-DE" sz="1400" dirty="0" err="1"/>
              <a:t>name</a:t>
            </a:r>
            <a:r>
              <a:rPr lang="de-DE" sz="1400" dirty="0"/>
              <a:t>&gt;</a:t>
            </a:r>
            <a:r>
              <a:rPr lang="de-DE" sz="1400" dirty="0" err="1"/>
              <a:t>FizzBuzz</a:t>
            </a:r>
            <a:r>
              <a:rPr lang="de-DE" sz="1400" dirty="0"/>
              <a:t>&lt;/</a:t>
            </a:r>
            <a:r>
              <a:rPr lang="de-DE" sz="1400" dirty="0" err="1"/>
              <a:t>name</a:t>
            </a:r>
            <a:r>
              <a:rPr lang="de-DE" sz="1400" dirty="0"/>
              <a:t>&gt;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>
                <a:solidFill>
                  <a:srgbClr val="FF0000"/>
                </a:solidFill>
              </a:rPr>
              <a:t>&lt;</a:t>
            </a:r>
            <a:r>
              <a:rPr lang="de-DE" sz="1400" dirty="0" err="1">
                <a:solidFill>
                  <a:srgbClr val="FF0000"/>
                </a:solidFill>
              </a:rPr>
              <a:t>modules</a:t>
            </a:r>
            <a:r>
              <a:rPr lang="de-DE" sz="1400" dirty="0">
                <a:solidFill>
                  <a:srgbClr val="FF0000"/>
                </a:solidFill>
              </a:rPr>
              <a:t>&gt; … &lt;/</a:t>
            </a:r>
            <a:r>
              <a:rPr lang="de-DE" sz="1400" dirty="0" err="1">
                <a:solidFill>
                  <a:srgbClr val="FF0000"/>
                </a:solidFill>
              </a:rPr>
              <a:t>modules</a:t>
            </a:r>
            <a:r>
              <a:rPr lang="de-DE" sz="1400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de-DE" sz="1400" dirty="0">
                <a:solidFill>
                  <a:srgbClr val="FF0000"/>
                </a:solidFill>
              </a:rPr>
              <a:t>&lt;</a:t>
            </a:r>
            <a:r>
              <a:rPr lang="de-DE" sz="1400" dirty="0" err="1">
                <a:solidFill>
                  <a:srgbClr val="FF0000"/>
                </a:solidFill>
              </a:rPr>
              <a:t>properties</a:t>
            </a:r>
            <a:r>
              <a:rPr lang="de-DE" sz="1400" dirty="0">
                <a:solidFill>
                  <a:srgbClr val="FF0000"/>
                </a:solidFill>
              </a:rPr>
              <a:t>&gt; … &lt;/</a:t>
            </a:r>
            <a:r>
              <a:rPr lang="de-DE" sz="1400" dirty="0" err="1">
                <a:solidFill>
                  <a:srgbClr val="FF0000"/>
                </a:solidFill>
              </a:rPr>
              <a:t>properties</a:t>
            </a:r>
            <a:r>
              <a:rPr lang="de-DE" sz="1400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de-DE" sz="1400" dirty="0">
                <a:solidFill>
                  <a:srgbClr val="FF0000"/>
                </a:solidFill>
              </a:rPr>
              <a:t>&lt;</a:t>
            </a:r>
            <a:r>
              <a:rPr lang="de-DE" sz="1400" dirty="0" err="1">
                <a:solidFill>
                  <a:srgbClr val="FF0000"/>
                </a:solidFill>
              </a:rPr>
              <a:t>dependencies</a:t>
            </a:r>
            <a:r>
              <a:rPr lang="de-DE" sz="1400" dirty="0">
                <a:solidFill>
                  <a:srgbClr val="FF0000"/>
                </a:solidFill>
              </a:rPr>
              <a:t>&gt; … &lt;/</a:t>
            </a:r>
            <a:r>
              <a:rPr lang="de-DE" sz="1400" dirty="0" err="1">
                <a:solidFill>
                  <a:srgbClr val="FF0000"/>
                </a:solidFill>
              </a:rPr>
              <a:t>dependencies</a:t>
            </a:r>
            <a:r>
              <a:rPr lang="de-DE" sz="1400" dirty="0">
                <a:solidFill>
                  <a:srgbClr val="FF0000"/>
                </a:solidFill>
              </a:rPr>
              <a:t>&gt;</a:t>
            </a:r>
            <a:br>
              <a:rPr lang="de-DE" sz="1400" dirty="0">
                <a:solidFill>
                  <a:srgbClr val="FF0000"/>
                </a:solidFill>
              </a:rPr>
            </a:br>
            <a:r>
              <a:rPr lang="de-DE" sz="1400" dirty="0">
                <a:solidFill>
                  <a:srgbClr val="FF0000"/>
                </a:solidFill>
              </a:rPr>
              <a:t>&lt;</a:t>
            </a:r>
            <a:r>
              <a:rPr lang="de-DE" sz="1400" dirty="0" err="1">
                <a:solidFill>
                  <a:srgbClr val="FF0000"/>
                </a:solidFill>
              </a:rPr>
              <a:t>dependencyManagement</a:t>
            </a:r>
            <a:r>
              <a:rPr lang="de-DE" sz="1400" dirty="0">
                <a:solidFill>
                  <a:srgbClr val="FF0000"/>
                </a:solidFill>
              </a:rPr>
              <a:t>&gt; … &lt;/</a:t>
            </a:r>
            <a:r>
              <a:rPr lang="de-DE" sz="1400" dirty="0" err="1">
                <a:solidFill>
                  <a:srgbClr val="FF0000"/>
                </a:solidFill>
              </a:rPr>
              <a:t>dependencyManagement</a:t>
            </a:r>
            <a:r>
              <a:rPr lang="de-DE" sz="1400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de-DE" sz="1400" dirty="0">
                <a:solidFill>
                  <a:srgbClr val="FF0000"/>
                </a:solidFill>
              </a:rPr>
              <a:t>&lt;</a:t>
            </a:r>
            <a:r>
              <a:rPr lang="de-DE" sz="1400" dirty="0" err="1">
                <a:solidFill>
                  <a:srgbClr val="FF0000"/>
                </a:solidFill>
              </a:rPr>
              <a:t>build</a:t>
            </a:r>
            <a:r>
              <a:rPr lang="de-DE" sz="1400" dirty="0">
                <a:solidFill>
                  <a:srgbClr val="FF0000"/>
                </a:solidFill>
              </a:rPr>
              <a:t>&gt;</a:t>
            </a:r>
            <a:br>
              <a:rPr lang="de-DE" sz="1400" dirty="0">
                <a:solidFill>
                  <a:srgbClr val="FF0000"/>
                </a:solidFill>
              </a:rPr>
            </a:br>
            <a:r>
              <a:rPr lang="de-DE" sz="1400" dirty="0">
                <a:solidFill>
                  <a:srgbClr val="FF0000"/>
                </a:solidFill>
              </a:rPr>
              <a:t>      &lt;</a:t>
            </a:r>
            <a:r>
              <a:rPr lang="de-DE" sz="1400" dirty="0" err="1">
                <a:solidFill>
                  <a:srgbClr val="FF0000"/>
                </a:solidFill>
              </a:rPr>
              <a:t>plugins</a:t>
            </a:r>
            <a:r>
              <a:rPr lang="de-DE" sz="1400" dirty="0">
                <a:solidFill>
                  <a:srgbClr val="FF0000"/>
                </a:solidFill>
              </a:rPr>
              <a:t>&gt;…&lt;</a:t>
            </a:r>
            <a:r>
              <a:rPr lang="de-DE" sz="1400" dirty="0" err="1">
                <a:solidFill>
                  <a:srgbClr val="FF0000"/>
                </a:solidFill>
              </a:rPr>
              <a:t>plugins</a:t>
            </a:r>
            <a:r>
              <a:rPr lang="de-DE" sz="1400" dirty="0">
                <a:solidFill>
                  <a:srgbClr val="FF0000"/>
                </a:solidFill>
              </a:rPr>
              <a:t>&gt;</a:t>
            </a:r>
            <a:br>
              <a:rPr lang="de-DE" sz="1400" dirty="0">
                <a:solidFill>
                  <a:srgbClr val="FF0000"/>
                </a:solidFill>
              </a:rPr>
            </a:br>
            <a:r>
              <a:rPr lang="de-DE" sz="1400" dirty="0">
                <a:solidFill>
                  <a:srgbClr val="FF0000"/>
                </a:solidFill>
              </a:rPr>
              <a:t>      &lt;</a:t>
            </a:r>
            <a:r>
              <a:rPr lang="de-DE" sz="1400" dirty="0" err="1">
                <a:solidFill>
                  <a:srgbClr val="FF0000"/>
                </a:solidFill>
              </a:rPr>
              <a:t>pluginManagement</a:t>
            </a:r>
            <a:r>
              <a:rPr lang="de-DE" sz="1400" dirty="0">
                <a:solidFill>
                  <a:srgbClr val="FF0000"/>
                </a:solidFill>
              </a:rPr>
              <a:t>&gt;…&lt;/</a:t>
            </a:r>
            <a:r>
              <a:rPr lang="de-DE" sz="1400" dirty="0" err="1">
                <a:solidFill>
                  <a:srgbClr val="FF0000"/>
                </a:solidFill>
              </a:rPr>
              <a:t>pluginManagement</a:t>
            </a:r>
            <a:r>
              <a:rPr lang="de-DE" sz="1400" dirty="0">
                <a:solidFill>
                  <a:srgbClr val="FF0000"/>
                </a:solidFill>
              </a:rPr>
              <a:t>&gt;</a:t>
            </a:r>
            <a:br>
              <a:rPr lang="de-DE" sz="1400" dirty="0">
                <a:solidFill>
                  <a:srgbClr val="FF0000"/>
                </a:solidFill>
              </a:rPr>
            </a:br>
            <a:r>
              <a:rPr lang="de-DE" sz="1400" dirty="0">
                <a:solidFill>
                  <a:srgbClr val="FF0000"/>
                </a:solidFill>
              </a:rPr>
              <a:t>&lt;/</a:t>
            </a:r>
            <a:r>
              <a:rPr lang="de-DE" sz="1400" dirty="0" err="1">
                <a:solidFill>
                  <a:srgbClr val="FF0000"/>
                </a:solidFill>
              </a:rPr>
              <a:t>build</a:t>
            </a:r>
            <a:r>
              <a:rPr lang="de-DE" sz="1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200" dirty="0"/>
              <a:t>&lt;/</a:t>
            </a:r>
            <a:r>
              <a:rPr lang="de-DE" sz="1200" dirty="0" err="1"/>
              <a:t>project</a:t>
            </a:r>
            <a:r>
              <a:rPr lang="de-DE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976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EE8CF-80CE-C3FB-B8DC-265A17DB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Plugins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A3695-BDDE-4F1E-C92D-8F9AC818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maven</a:t>
            </a:r>
            <a:r>
              <a:rPr lang="de-DE" dirty="0"/>
              <a:t>-clean-plugin</a:t>
            </a:r>
          </a:p>
          <a:p>
            <a:r>
              <a:rPr lang="de-DE" dirty="0" err="1"/>
              <a:t>maven</a:t>
            </a:r>
            <a:r>
              <a:rPr lang="de-DE" dirty="0"/>
              <a:t>-compiler-plugin</a:t>
            </a:r>
          </a:p>
          <a:p>
            <a:r>
              <a:rPr lang="de-DE" dirty="0" err="1"/>
              <a:t>maven</a:t>
            </a:r>
            <a:r>
              <a:rPr lang="de-DE" dirty="0"/>
              <a:t>-</a:t>
            </a:r>
            <a:r>
              <a:rPr lang="de-DE" dirty="0" err="1"/>
              <a:t>resources</a:t>
            </a:r>
            <a:r>
              <a:rPr lang="de-DE" dirty="0"/>
              <a:t>-plugin</a:t>
            </a:r>
          </a:p>
          <a:p>
            <a:r>
              <a:rPr lang="de-DE" dirty="0" err="1"/>
              <a:t>maven</a:t>
            </a:r>
            <a:r>
              <a:rPr lang="de-DE" dirty="0"/>
              <a:t>-</a:t>
            </a:r>
            <a:r>
              <a:rPr lang="de-DE" dirty="0" err="1"/>
              <a:t>jar</a:t>
            </a:r>
            <a:r>
              <a:rPr lang="de-DE" dirty="0"/>
              <a:t>-plugin</a:t>
            </a:r>
          </a:p>
          <a:p>
            <a:r>
              <a:rPr lang="de-DE" dirty="0" err="1"/>
              <a:t>maven</a:t>
            </a:r>
            <a:r>
              <a:rPr lang="de-DE" dirty="0"/>
              <a:t>-deploy-plugin</a:t>
            </a:r>
          </a:p>
          <a:p>
            <a:r>
              <a:rPr lang="de-DE" dirty="0" err="1"/>
              <a:t>maven</a:t>
            </a:r>
            <a:r>
              <a:rPr lang="de-DE" dirty="0"/>
              <a:t>-</a:t>
            </a:r>
            <a:r>
              <a:rPr lang="de-DE" dirty="0" err="1"/>
              <a:t>install</a:t>
            </a:r>
            <a:r>
              <a:rPr lang="de-DE" dirty="0"/>
              <a:t>-plugin</a:t>
            </a:r>
          </a:p>
          <a:p>
            <a:r>
              <a:rPr lang="de-DE" dirty="0" err="1"/>
              <a:t>maven</a:t>
            </a:r>
            <a:r>
              <a:rPr lang="de-DE" dirty="0"/>
              <a:t>-</a:t>
            </a:r>
            <a:r>
              <a:rPr lang="de-DE" dirty="0" err="1"/>
              <a:t>surfire</a:t>
            </a:r>
            <a:r>
              <a:rPr lang="de-DE" dirty="0"/>
              <a:t>-plugin</a:t>
            </a:r>
          </a:p>
          <a:p>
            <a:r>
              <a:rPr lang="de-DE" dirty="0" err="1"/>
              <a:t>maven</a:t>
            </a:r>
            <a:r>
              <a:rPr lang="de-DE" dirty="0"/>
              <a:t>-</a:t>
            </a:r>
            <a:r>
              <a:rPr lang="de-DE" dirty="0" err="1"/>
              <a:t>shade</a:t>
            </a:r>
            <a:r>
              <a:rPr lang="de-DE" dirty="0"/>
              <a:t>-plugin</a:t>
            </a:r>
          </a:p>
          <a:p>
            <a:r>
              <a:rPr lang="de-DE" dirty="0" err="1"/>
              <a:t>maven</a:t>
            </a:r>
            <a:r>
              <a:rPr lang="de-DE" dirty="0"/>
              <a:t>-</a:t>
            </a:r>
            <a:r>
              <a:rPr lang="de-DE" dirty="0" err="1"/>
              <a:t>pmd</a:t>
            </a:r>
            <a:r>
              <a:rPr lang="de-DE" dirty="0"/>
              <a:t>-plugin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38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Macintosh PowerPoint</Application>
  <PresentationFormat>Breitbild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Maven</vt:lpstr>
      <vt:lpstr>Überblick</vt:lpstr>
      <vt:lpstr>Vorteile</vt:lpstr>
      <vt:lpstr>Dateien / Verzeichnisse</vt:lpstr>
      <vt:lpstr>Lifecycle</vt:lpstr>
      <vt:lpstr>Default Lifecycle </vt:lpstr>
      <vt:lpstr>pom.xml (Project Object Model)</vt:lpstr>
      <vt:lpstr>pom.xml (Project Object Model)</vt:lpstr>
      <vt:lpstr>Plugins</vt:lpstr>
      <vt:lpstr>Neues Projekt starten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Konrad Neitzel</dc:creator>
  <cp:lastModifiedBy>Konrad Neitzel</cp:lastModifiedBy>
  <cp:revision>3</cp:revision>
  <dcterms:created xsi:type="dcterms:W3CDTF">2022-11-27T12:09:34Z</dcterms:created>
  <dcterms:modified xsi:type="dcterms:W3CDTF">2022-11-28T07:28:07Z</dcterms:modified>
</cp:coreProperties>
</file>