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76" r:id="rId5"/>
    <p:sldId id="277" r:id="rId6"/>
    <p:sldId id="288" r:id="rId7"/>
    <p:sldId id="261" r:id="rId8"/>
    <p:sldId id="262" r:id="rId9"/>
    <p:sldId id="273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84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A6651-7CD1-3740-9442-A7DC968B12B6}" type="datetimeFigureOut">
              <a:rPr lang="de-DE" smtClean="0"/>
              <a:t>02.12.22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F3CA4-1314-2740-916B-44002009EF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97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8D80B-355D-1A4B-7018-82AE2EEA7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AA2770-92C9-FD97-99CC-CAF21C6E8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467089-A05C-DB0E-1AC4-C2A4F868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7917-E17B-DB4C-B9E6-BCD814283562}" type="datetimeFigureOut">
              <a:rPr lang="de-DE" smtClean="0"/>
              <a:t>02.12.22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CC37B-B332-E33E-092C-46DB0DAD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63DA6-68B9-56BE-3820-B9C6B9F3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1AEA-1F0A-9543-8429-2D6A26AF9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83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0A62D-EF3E-BBAD-5B82-5635CC9B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C4CD61-4F9D-9E9F-3761-CE47A0F8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8D14ED-0450-DD2E-74CB-73B3B688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7917-E17B-DB4C-B9E6-BCD814283562}" type="datetimeFigureOut">
              <a:rPr lang="de-DE" smtClean="0"/>
              <a:t>02.12.22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A60CD7-5994-7F9C-1E98-26E0BA77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F736BD-A5B4-1A4E-43F8-5A7013B1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1AEA-1F0A-9543-8429-2D6A26AF9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7AC381-B20A-F23E-6DFF-736CB526D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F5826D-40CB-6C14-61EE-0C365723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6282A5-866F-8CA8-DAC7-9FD5E08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7917-E17B-DB4C-B9E6-BCD814283562}" type="datetimeFigureOut">
              <a:rPr lang="de-DE" smtClean="0"/>
              <a:t>02.12.22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634624-F54B-217B-17DB-5424A046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E1F244-C418-F132-174D-11D05513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1AEA-1F0A-9543-8429-2D6A26AF9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31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340A7-E593-4769-B478-9787D76F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5C0399-1412-AC60-E57B-583FD1AB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A4DD30-E70A-3DFD-9919-6D07B256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7917-E17B-DB4C-B9E6-BCD814283562}" type="datetimeFigureOut">
              <a:rPr lang="de-DE" smtClean="0"/>
              <a:t>02.12.22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C1C7E0-500A-C291-932C-04A2C7BC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2EC12E-B3DB-62AE-D514-9B01F78C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1AEA-1F0A-9543-8429-2D6A26AF9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30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232DD-8B47-E541-942C-DD6D9A3B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4471A8-0057-14B9-4630-A853A556F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7D7D8B-80A9-5387-934B-C8313B44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7917-E17B-DB4C-B9E6-BCD814283562}" type="datetimeFigureOut">
              <a:rPr lang="de-DE" smtClean="0"/>
              <a:t>02.12.22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167E6E-99D4-2F2E-2DCE-3B170E37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C8AEB9-4263-8B2A-2E25-5D7E2ABA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1AEA-1F0A-9543-8429-2D6A26AF9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0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3B3C3-9A9D-5296-ED4D-AA44C30C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B3428-A63B-79D0-4E4D-5919C9947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E255BE-023C-FD8B-2800-44DCDA60E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431E0A-E9A5-82A7-75ED-F0DF52EC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7917-E17B-DB4C-B9E6-BCD814283562}" type="datetimeFigureOut">
              <a:rPr lang="de-DE" smtClean="0"/>
              <a:t>02.12.22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BEFCF8-5732-172A-D039-676A0ECC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D6098B-DEC3-6BE8-28B1-DC418A4C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1AEA-1F0A-9543-8429-2D6A26AF9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8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A546F-1A41-69D3-BCB0-04532F94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3C9136-F8A5-A9EF-99BE-A518A2246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0B884F-C1D6-C9A4-60BC-655A8EF40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67512E-E5AA-3E45-686A-A15EF4C2C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4C683A-F15C-0898-EA10-855838209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5AA599-A408-F75E-7FD6-7DCACCDA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7917-E17B-DB4C-B9E6-BCD814283562}" type="datetimeFigureOut">
              <a:rPr lang="de-DE" smtClean="0"/>
              <a:t>02.12.22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7C3B05-A3DE-0026-3F0B-9741F972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7559D8-F0B5-E5A8-03AA-22A9522D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1AEA-1F0A-9543-8429-2D6A26AF9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74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E9011-6E37-55C7-DF26-5DF75D08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886D56-8812-5C34-25D8-A906D1C4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7917-E17B-DB4C-B9E6-BCD814283562}" type="datetimeFigureOut">
              <a:rPr lang="de-DE" smtClean="0"/>
              <a:t>02.12.22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B6607F-B2F3-F3F8-57AB-6AB8036C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5FC5C0-DFE7-6FA3-3069-938AB77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1AEA-1F0A-9543-8429-2D6A26AF9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5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0E3C64-6059-14D1-5616-D598ACD4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7917-E17B-DB4C-B9E6-BCD814283562}" type="datetimeFigureOut">
              <a:rPr lang="de-DE" smtClean="0"/>
              <a:t>02.12.22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7A5044-1915-A389-2234-4010BBB2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457216-BA61-EC3C-4F9C-A7BB0DD9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1AEA-1F0A-9543-8429-2D6A26AF9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14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D1CA3-6829-75C2-7424-D76C4A64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47EDE2-552B-7494-3B4B-78359F59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D0FE69-16CF-5976-91F4-87B9DF7FF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7422D9-B5A7-AAE5-75A9-69372414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7917-E17B-DB4C-B9E6-BCD814283562}" type="datetimeFigureOut">
              <a:rPr lang="de-DE" smtClean="0"/>
              <a:t>02.12.22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628F65-DF1B-3293-55CC-9497CF3F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96E5AD-2478-FF15-305C-FB502EB2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1AEA-1F0A-9543-8429-2D6A26AF9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29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83CBF-81D7-2E72-D4E8-79EC7D47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F65E02-9E15-D8B9-53DB-414BE113D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FCF1D9-2D9A-5D5F-C76F-249E2B3D1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D7D6CD-4AEA-8827-A299-D92A505F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7917-E17B-DB4C-B9E6-BCD814283562}" type="datetimeFigureOut">
              <a:rPr lang="de-DE" smtClean="0"/>
              <a:t>02.12.22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159C8-4036-7E0B-1C77-23A759DB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33E15B-3DB4-729C-55FE-7298F190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1AEA-1F0A-9543-8429-2D6A26AF9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62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491E6F-ADD5-6476-F721-95239D4A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F25F8B-9241-DE92-BCA1-19BEA02C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E57D7-46EE-EA39-4C1A-0BD70895A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57917-E17B-DB4C-B9E6-BCD814283562}" type="datetimeFigureOut">
              <a:rPr lang="de-DE" smtClean="0"/>
              <a:t>02.12.22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299853-9E70-7A85-923F-FA492611A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5AEC5-4DCB-507F-4A1A-79565889B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1AEA-1F0A-9543-8429-2D6A26AF9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51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gile_Architectu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06A07-0C1C-5D19-8997-EAC1A269C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Agile Arbeitsweisen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37D1FC-20C1-46DF-8985-40BB430B3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SCRUM, Kanban &amp; SAFe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77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71ED3-AA39-443D-9BC9-21F8912D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 Rollen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880026-4CC0-47A5-9F03-E62A7457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r>
              <a:rPr lang="de-DE" dirty="0"/>
              <a:t>SCRUM Master</a:t>
            </a:r>
          </a:p>
          <a:p>
            <a:r>
              <a:rPr lang="de-DE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6231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71ED3-AA39-443D-9BC9-21F8912D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135" y="365125"/>
            <a:ext cx="8820665" cy="1325563"/>
          </a:xfrm>
        </p:spPr>
        <p:txBody>
          <a:bodyPr/>
          <a:lstStyle/>
          <a:p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8FE973-ED68-7C68-5292-72B6E401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87" y="-27846"/>
            <a:ext cx="2111504" cy="211150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B12C79F-B3A9-5E28-91F3-2C12227D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14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5B516-C9A3-3C1E-5452-C2F36323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924" y="365125"/>
            <a:ext cx="8931876" cy="1325563"/>
          </a:xfrm>
        </p:spPr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 Master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6D65406-FF5A-769E-6C83-99E71A06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56012BAA-F139-BAE4-4EA2-C6F74263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9" y="-51712"/>
            <a:ext cx="2159235" cy="21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6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983AC-81E8-E0BE-3456-0B467AD5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350" y="365125"/>
            <a:ext cx="8882449" cy="1325563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491C44C-09FA-296D-636E-4DE509AD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4" descr="Ein Bild, das Waffe enthält.&#10;&#10;Automatisch generierte Beschreibung">
            <a:extLst>
              <a:ext uri="{FF2B5EF4-FFF2-40B4-BE49-F238E27FC236}">
                <a16:creationId xmlns:a16="http://schemas.microsoft.com/office/drawing/2014/main" id="{75CFBC0D-9D34-93ED-8B71-CE934177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80" y="-60023"/>
            <a:ext cx="1815070" cy="181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2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11331-4469-D7F6-2EAA-4F0F224B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Sprint </a:t>
            </a:r>
            <a:r>
              <a:rPr lang="de-DE" dirty="0" err="1"/>
              <a:t>Planing</a:t>
            </a:r>
            <a:r>
              <a:rPr lang="de-DE" dirty="0"/>
              <a:t> 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B9C732-7C58-9D9F-319A-0A251CBF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487338-9FE0-CC39-0338-8FAB628E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006" y="304757"/>
            <a:ext cx="1374345" cy="1374345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CDB24DF-8717-4B81-8373-E398CA64C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1" y="404716"/>
            <a:ext cx="1225604" cy="1225604"/>
          </a:xfrm>
          <a:prstGeom prst="rect">
            <a:avLst/>
          </a:prstGeom>
        </p:spPr>
      </p:pic>
      <p:pic>
        <p:nvPicPr>
          <p:cNvPr id="6" name="Inhaltsplatzhalter 4" descr="Ein Bild, das Waffe enthält.&#10;&#10;Automatisch generierte Beschreibung">
            <a:extLst>
              <a:ext uri="{FF2B5EF4-FFF2-40B4-BE49-F238E27FC236}">
                <a16:creationId xmlns:a16="http://schemas.microsoft.com/office/drawing/2014/main" id="{3D0DFF2D-AAEF-59BD-91FB-C46CD6D2C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165" y="230188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2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D2031-11F0-E66C-6516-7C5CAC45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Task </a:t>
            </a:r>
            <a:r>
              <a:rPr lang="de-DE" dirty="0" err="1"/>
              <a:t>Breakout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68394-C3E3-82D9-9122-CA71A5DD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4" descr="Ein Bild, das Waffe enthält.&#10;&#10;Automatisch generierte Beschreibung">
            <a:extLst>
              <a:ext uri="{FF2B5EF4-FFF2-40B4-BE49-F238E27FC236}">
                <a16:creationId xmlns:a16="http://schemas.microsoft.com/office/drawing/2014/main" id="{9C23C5EB-BB96-9848-890A-017B273E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375" y="230188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8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55723-F0EE-BBAF-CEE6-12CD8E00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Sprint mit Daily </a:t>
            </a:r>
            <a:r>
              <a:rPr lang="de-DE" dirty="0" err="1"/>
              <a:t>Scrum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FDD93-62CE-E3DA-7118-686290DA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4" descr="Ein Bild, das Waffe enthält.&#10;&#10;Automatisch generierte Beschreibung">
            <a:extLst>
              <a:ext uri="{FF2B5EF4-FFF2-40B4-BE49-F238E27FC236}">
                <a16:creationId xmlns:a16="http://schemas.microsoft.com/office/drawing/2014/main" id="{A28593A6-6307-32D9-3627-2B96F5D2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381" y="230188"/>
            <a:ext cx="1325563" cy="132556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60C1372-6221-757A-C2EB-FEC60FB3E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200" y="230188"/>
            <a:ext cx="801344" cy="801344"/>
          </a:xfrm>
          <a:prstGeom prst="rect">
            <a:avLst/>
          </a:prstGeom>
        </p:spPr>
      </p:pic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4F30DA52-5250-3DB5-A2C1-8785A85D6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4563" y="842792"/>
            <a:ext cx="714617" cy="71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8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5585F-DA33-75A9-2260-06D4185D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Sprint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1D61C-F057-C286-533D-22122714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5CE5590-CDF6-6865-E7BE-D2003E55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006" y="304757"/>
            <a:ext cx="1374345" cy="1374345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8705CA2-3E1F-D364-857D-1AAAD614E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1" y="404716"/>
            <a:ext cx="1225604" cy="1225604"/>
          </a:xfrm>
          <a:prstGeom prst="rect">
            <a:avLst/>
          </a:prstGeom>
        </p:spPr>
      </p:pic>
      <p:pic>
        <p:nvPicPr>
          <p:cNvPr id="6" name="Inhaltsplatzhalter 4" descr="Ein Bild, das Waffe enthält.&#10;&#10;Automatisch generierte Beschreibung">
            <a:extLst>
              <a:ext uri="{FF2B5EF4-FFF2-40B4-BE49-F238E27FC236}">
                <a16:creationId xmlns:a16="http://schemas.microsoft.com/office/drawing/2014/main" id="{CF22D14A-3DA0-652B-EAE4-218346798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165" y="230188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4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7A6BE-39FC-B64C-7B6D-E99DA1F4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Sprint </a:t>
            </a:r>
            <a:r>
              <a:rPr lang="de-DE" dirty="0" err="1"/>
              <a:t>Retrospective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B65BC-59D6-B66D-4902-9DE3B2960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A0F5F8-22BF-C414-BC98-53FE69E5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006" y="304757"/>
            <a:ext cx="1374345" cy="1374345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D5DF8FD-A7AB-793F-E535-DE5F2B32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1" y="404716"/>
            <a:ext cx="1225604" cy="1225604"/>
          </a:xfrm>
          <a:prstGeom prst="rect">
            <a:avLst/>
          </a:prstGeom>
        </p:spPr>
      </p:pic>
      <p:pic>
        <p:nvPicPr>
          <p:cNvPr id="6" name="Inhaltsplatzhalter 4" descr="Ein Bild, das Waffe enthält.&#10;&#10;Automatisch generierte Beschreibung">
            <a:extLst>
              <a:ext uri="{FF2B5EF4-FFF2-40B4-BE49-F238E27FC236}">
                <a16:creationId xmlns:a16="http://schemas.microsoft.com/office/drawing/2014/main" id="{126C0CD9-2444-D7DD-AA60-D6C5BE482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165" y="230188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5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ACAF4-203F-E233-913C-3471882E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Artifacts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B4AEA4-8EC8-C2AF-AC5C-3E7A23A2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Sprint Backlog / Tasks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Ggf. einfache Mittel statt High Tech</a:t>
            </a:r>
          </a:p>
          <a:p>
            <a:r>
              <a:rPr lang="de-DE" dirty="0"/>
              <a:t>Einfach zu bedienen!</a:t>
            </a:r>
          </a:p>
        </p:txBody>
      </p:sp>
    </p:spTree>
    <p:extLst>
      <p:ext uri="{BB962C8B-B14F-4D97-AF65-F5344CB8AC3E}">
        <p14:creationId xmlns:p14="http://schemas.microsoft.com/office/powerpoint/2010/main" val="52837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AD2C1-2BD6-4321-C46E-8FECD2BC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Kernpunkte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34EB7E3-5326-478A-A060-528CDCF41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sz="3600" dirty="0"/>
              <a:t>Small Problems</a:t>
            </a:r>
          </a:p>
          <a:p>
            <a:r>
              <a:rPr lang="de-DE" sz="3600" dirty="0"/>
              <a:t>Small Teams</a:t>
            </a:r>
          </a:p>
          <a:p>
            <a:r>
              <a:rPr lang="de-DE" sz="3600" dirty="0"/>
              <a:t>Small Things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(2021 Robert C. Martin – Clean Agile)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0CA34F-8D6F-9164-91A4-1979276C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506" y="3964598"/>
            <a:ext cx="1767294" cy="2314645"/>
          </a:xfrm>
          <a:prstGeom prst="rect">
            <a:avLst/>
          </a:prstGeom>
        </p:spPr>
      </p:pic>
      <p:pic>
        <p:nvPicPr>
          <p:cNvPr id="6" name="Picture 4" descr="Robert Cecil Martin – Wikipedia">
            <a:extLst>
              <a:ext uri="{FF2B5EF4-FFF2-40B4-BE49-F238E27FC236}">
                <a16:creationId xmlns:a16="http://schemas.microsoft.com/office/drawing/2014/main" id="{6C2DCDC3-DADE-A366-9A3E-9AD97783A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55" y="3964597"/>
            <a:ext cx="1824927" cy="231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61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978A8-E700-468F-A033-0A1E7336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</a:t>
            </a:r>
            <a:r>
              <a:rPr lang="de-DE" dirty="0" err="1"/>
              <a:t>Manifesto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23B88-A108-4A90-B6FE-496EBE34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2001, Treffen von 17 Entwicklern</a:t>
            </a:r>
            <a:br>
              <a:rPr lang="de-DE" b="1" dirty="0"/>
            </a:br>
            <a:r>
              <a:rPr lang="de-DE" dirty="0"/>
              <a:t>u.a. Robert C Martin, Kent Beck, Ward Cunningham, Jeff Sutherland, Martin Fowler, …</a:t>
            </a:r>
          </a:p>
          <a:p>
            <a:r>
              <a:rPr lang="de-DE" b="1" dirty="0" err="1"/>
              <a:t>Individuals</a:t>
            </a:r>
            <a:r>
              <a:rPr lang="de-DE" b="1" dirty="0"/>
              <a:t> and </a:t>
            </a:r>
            <a:r>
              <a:rPr lang="de-DE" b="1" dirty="0" err="1"/>
              <a:t>interactions</a:t>
            </a:r>
            <a:r>
              <a:rPr lang="de-DE" b="1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and </a:t>
            </a:r>
            <a:r>
              <a:rPr lang="de-DE" dirty="0" err="1"/>
              <a:t>tools</a:t>
            </a:r>
            <a:endParaRPr lang="de-DE" dirty="0"/>
          </a:p>
          <a:p>
            <a:r>
              <a:rPr lang="de-DE" b="1" dirty="0"/>
              <a:t>Working </a:t>
            </a:r>
            <a:r>
              <a:rPr lang="de-DE" b="1" dirty="0" err="1"/>
              <a:t>software</a:t>
            </a:r>
            <a:r>
              <a:rPr lang="de-DE" b="1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comprehensive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b="1" dirty="0"/>
              <a:t>Customer </a:t>
            </a:r>
            <a:r>
              <a:rPr lang="de-DE" b="1" dirty="0" err="1"/>
              <a:t>collaboration</a:t>
            </a:r>
            <a:r>
              <a:rPr lang="de-DE" b="1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negotiation</a:t>
            </a:r>
            <a:endParaRPr lang="de-DE" dirty="0"/>
          </a:p>
          <a:p>
            <a:r>
              <a:rPr lang="de-DE" b="1" dirty="0" err="1"/>
              <a:t>Responding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change</a:t>
            </a:r>
            <a:r>
              <a:rPr lang="de-DE" b="1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a plan</a:t>
            </a:r>
          </a:p>
        </p:txBody>
      </p:sp>
    </p:spTree>
    <p:extLst>
      <p:ext uri="{BB962C8B-B14F-4D97-AF65-F5344CB8AC3E}">
        <p14:creationId xmlns:p14="http://schemas.microsoft.com/office/powerpoint/2010/main" val="226850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FDE49-59E0-4194-A53C-F2230437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</a:t>
            </a:r>
            <a:r>
              <a:rPr lang="de-DE" dirty="0" err="1"/>
              <a:t>Principles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76A62-099F-47FE-8570-8F9B92E5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Customer satisfaction by early and continuous delivery of valuable software.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Welcome changing requirements, even in late development.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Deliver working software frequently (weeks rather than months)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Close, daily cooperation between business people and developers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Projects are built around motivated individuals, who should be trusted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Face-to-face conversation is the best form of communication (co-location)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Working software is the primary measure of progress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Sustainable development, able to maintain a constant pace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Continuous attention to technical excellence and good design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Simplicity—the art of maximizing the amount of work not done—is essential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Best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Agile Architecture"/>
              </a:rPr>
              <a:t>architectures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requirements, and designs emerge from self-organizing teams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Regularly, the team reflects on how to become more effective, and adjusts accordingly</a:t>
            </a:r>
          </a:p>
        </p:txBody>
      </p:sp>
    </p:spTree>
    <p:extLst>
      <p:ext uri="{BB962C8B-B14F-4D97-AF65-F5344CB8AC3E}">
        <p14:creationId xmlns:p14="http://schemas.microsoft.com/office/powerpoint/2010/main" val="316282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28DAF-09C5-404F-B267-9C66004C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6E8A8-D28B-41D0-9BA2-21FDA4D0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Extreme 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Kanban</a:t>
            </a:r>
          </a:p>
          <a:p>
            <a:r>
              <a:rPr lang="de-DE" dirty="0"/>
              <a:t>SCRUM</a:t>
            </a:r>
          </a:p>
          <a:p>
            <a:r>
              <a:rPr lang="de-DE" dirty="0" err="1"/>
              <a:t>SAFe</a:t>
            </a:r>
            <a:endParaRPr lang="de-DE" dirty="0"/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0112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B781B-9DC0-5216-1494-0A79F867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Kanban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2CD5EFB-1C34-B617-5301-C09ACD173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248800"/>
              </p:ext>
            </p:extLst>
          </p:nvPr>
        </p:nvGraphicFramePr>
        <p:xfrm>
          <a:off x="838200" y="1825625"/>
          <a:ext cx="10515600" cy="4070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611623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265951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61670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30556410"/>
                    </a:ext>
                  </a:extLst>
                </a:gridCol>
              </a:tblGrid>
              <a:tr h="504332">
                <a:tc>
                  <a:txBody>
                    <a:bodyPr/>
                    <a:lstStyle/>
                    <a:p>
                      <a:r>
                        <a:rPr lang="de-DE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To</a:t>
                      </a:r>
                      <a:r>
                        <a:rPr lang="de-DE" dirty="0"/>
                        <a:t>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5129"/>
                  </a:ext>
                </a:extLst>
              </a:tr>
              <a:tr h="504332"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55927"/>
                  </a:ext>
                </a:extLst>
              </a:tr>
              <a:tr h="504332"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34971"/>
                  </a:ext>
                </a:extLst>
              </a:tr>
              <a:tr h="504332"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36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46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DFC5E-5235-4EEC-8770-DC28329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SCRUM Pillars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BC52E4-8B66-43C7-AD1A-3415D082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Transparency </a:t>
            </a:r>
          </a:p>
          <a:p>
            <a:r>
              <a:rPr lang="de-DE" dirty="0" err="1"/>
              <a:t>Inspection</a:t>
            </a:r>
            <a:endParaRPr lang="de-DE" dirty="0"/>
          </a:p>
          <a:p>
            <a:r>
              <a:rPr lang="de-DE" dirty="0"/>
              <a:t>Adaptation</a:t>
            </a:r>
          </a:p>
        </p:txBody>
      </p:sp>
    </p:spTree>
    <p:extLst>
      <p:ext uri="{BB962C8B-B14F-4D97-AF65-F5344CB8AC3E}">
        <p14:creationId xmlns:p14="http://schemas.microsoft.com/office/powerpoint/2010/main" val="147096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20427-4CD9-4AE6-BE03-7FC6B555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SCRUM Values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85C8B-75B2-4B6E-A6FC-D3C799B0E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  <a:p>
            <a:r>
              <a:rPr lang="de-DE" dirty="0" err="1"/>
              <a:t>Openness</a:t>
            </a:r>
            <a:endParaRPr lang="de-DE" dirty="0"/>
          </a:p>
          <a:p>
            <a:r>
              <a:rPr lang="de-DE" dirty="0"/>
              <a:t>Courage</a:t>
            </a:r>
          </a:p>
          <a:p>
            <a:r>
              <a:rPr lang="de-DE" dirty="0" err="1"/>
              <a:t>Respect</a:t>
            </a:r>
            <a:endParaRPr lang="de-DE" dirty="0"/>
          </a:p>
          <a:p>
            <a:r>
              <a:rPr lang="de-DE" dirty="0"/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172325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71ED3-AA39-443D-9BC9-21F8912D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Artifacts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880026-4CC0-47A5-9F03-E62A7457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Ggf. einfache Mittel statt High Tech</a:t>
            </a:r>
          </a:p>
          <a:p>
            <a:r>
              <a:rPr lang="de-DE" dirty="0"/>
              <a:t>Einfach zu bedienen.</a:t>
            </a:r>
          </a:p>
          <a:p>
            <a:endParaRPr lang="de-DE" dirty="0"/>
          </a:p>
          <a:p>
            <a:r>
              <a:rPr lang="de-DE" dirty="0"/>
              <a:t>Wichtige Bestandteile:</a:t>
            </a:r>
            <a:br>
              <a:rPr lang="de-DE" dirty="0"/>
            </a:br>
            <a:r>
              <a:rPr lang="de-DE" dirty="0" err="1"/>
              <a:t>Product</a:t>
            </a:r>
            <a:r>
              <a:rPr lang="de-DE" dirty="0"/>
              <a:t> / Sprint Backlog und die Tasks!</a:t>
            </a:r>
          </a:p>
        </p:txBody>
      </p:sp>
    </p:spTree>
    <p:extLst>
      <p:ext uri="{BB962C8B-B14F-4D97-AF65-F5344CB8AC3E}">
        <p14:creationId xmlns:p14="http://schemas.microsoft.com/office/powerpoint/2010/main" val="391018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Macintosh PowerPoint</Application>
  <PresentationFormat>Breitbild</PresentationFormat>
  <Paragraphs>80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Agile Arbeitsweisen</vt:lpstr>
      <vt:lpstr>Agile Kernpunkte</vt:lpstr>
      <vt:lpstr>Agile Manifesto</vt:lpstr>
      <vt:lpstr>Agile Principles</vt:lpstr>
      <vt:lpstr>Agile Methoden</vt:lpstr>
      <vt:lpstr>Kanban</vt:lpstr>
      <vt:lpstr>SCRUM Pillars</vt:lpstr>
      <vt:lpstr>SCRUM Values</vt:lpstr>
      <vt:lpstr>Scrum Artifacts</vt:lpstr>
      <vt:lpstr>Scrum Rollen</vt:lpstr>
      <vt:lpstr>Product Owner</vt:lpstr>
      <vt:lpstr>Scrum Master</vt:lpstr>
      <vt:lpstr>Team</vt:lpstr>
      <vt:lpstr>1. Sprint Planing Meeting</vt:lpstr>
      <vt:lpstr>2. Task Breakout</vt:lpstr>
      <vt:lpstr>3. Sprint mit Daily Scrum</vt:lpstr>
      <vt:lpstr>4. Sprint Review</vt:lpstr>
      <vt:lpstr>5. Sprint Retrospective</vt:lpstr>
      <vt:lpstr>Scrum 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Arbeitsweisen</dc:title>
  <dc:creator>Konrad Neitzel</dc:creator>
  <cp:lastModifiedBy>Konrad Neitzel</cp:lastModifiedBy>
  <cp:revision>2</cp:revision>
  <dcterms:created xsi:type="dcterms:W3CDTF">2022-12-02T14:55:42Z</dcterms:created>
  <dcterms:modified xsi:type="dcterms:W3CDTF">2022-12-05T07:35:48Z</dcterms:modified>
</cp:coreProperties>
</file>