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07"/>
    <p:restoredTop sz="96292"/>
  </p:normalViewPr>
  <p:slideViewPr>
    <p:cSldViewPr snapToGrid="0">
      <p:cViewPr varScale="1">
        <p:scale>
          <a:sx n="128" d="100"/>
          <a:sy n="128" d="100"/>
        </p:scale>
        <p:origin x="176" y="7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CFBD2-79AB-1C4D-93E1-B31A0534F9F7}" type="datetimeFigureOut">
              <a:rPr lang="de-DE" smtClean="0"/>
              <a:t>30.11.22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F1807-F0AA-DF4A-A3C5-4EEFC071C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62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F1807-F0AA-DF4A-A3C5-4EEFC071CDF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3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A3A0F-6215-72B0-E9EC-B84AFF58D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FA0B6D-E6F8-6209-21AA-37AE50BDB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F630B6-6062-0ACB-0797-4CC940C9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29.11.22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619AB8-6EEA-BB2D-52B2-164937E1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67A4BA-00D5-AF20-5A44-53B3FAD2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64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BD7C7-1CA9-C0DE-F65B-32E4262D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72091C-D819-BED4-B4D0-5C4E26062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1C722D-AC03-B549-41F5-AF5E8912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29.11.22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64C0B-1798-63C3-D000-675100F4E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78FC54-5E5D-7B0D-0F19-DE1D508D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26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D16F5A3-E356-BD3D-0711-615807482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1B5A753-B264-8563-A162-DB7BB660E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C4DE2A-52CD-AC1F-BDC4-A508C44B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29.11.22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DBD7A1-34D9-96E2-FFA3-72CFD01E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30B649-348F-EF2D-9EF7-9F0DDAFF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01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8CA11-D958-D8E1-7B28-D9D36AFD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F7515-FE51-1C39-A804-9F3DFAF14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1F6EDC-E2E0-B159-7B5F-182F1C033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29.11.22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3A72A5-B572-82DC-52F9-4FC52B1A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FC1BA1-F7D5-FB35-69A5-A1F1CB25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17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72661B-51C8-0CA3-D71C-869305266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F4E9F4-81F2-1D55-9685-4B2E8EAF9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E877FC-DFE4-A305-6835-D7021110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29.11.22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0473E8-9C12-8696-85BF-BCB9915E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7CFCA1-6340-700E-192F-60C67D3E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34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7761B-7854-DB53-DFA6-75809287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FDF24-CF05-5DEE-D2C8-F466AE62D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EC36A2-C988-AA14-8AAA-A8E1D59FC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B51A97-DED2-E55A-93B0-ACFD3BA5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29.11.22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4DD677-2F4F-94BA-EE30-BE592254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61634A-5555-DFCC-55B9-BE1D51BA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2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27132-9251-55ED-8E81-80C9F886A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16F664-EF32-F39D-85E0-206718BDA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AE1638-99F7-50E9-E714-CDE64F7C0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170AAE-4FA1-D31E-363B-459952720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0AD5C1-B60E-247B-05F9-99B8D65D6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7600838-B70E-2CC2-FCFD-A7EDC14EE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29.11.22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A8B6A86-6A02-84DA-8258-33FB7FEC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52885F-C48A-B58F-9EE9-26329F0B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01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C47FD-49E6-4B72-2656-276EB1CF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C59E08-1400-79B2-D015-8F50F404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29.11.22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2C36187-1357-86B7-97A8-C46EE6F4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50708A-D524-1C48-45A6-71BE01C7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53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6297CB2-AE61-181A-F643-3D9A62483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29.11.22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66936B2-5536-1118-4B97-5951A61F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A640A5-814B-6CF7-F5F4-0E475ED8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03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D0CA4-F9B2-8E08-8B0A-96A607B0B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21CB1E-E13F-C1D1-722B-2EAAD52E2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8008B6-0B07-44A8-3694-0B6E3AF65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F03BF8-45B0-282F-4484-AAF89698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29.11.22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B33816-6F9F-BABA-5E69-43A4F28FB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0A7DBF-8D62-6804-5127-293BB9B5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80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5056A-5427-5803-2BA6-9D509814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9A8038-3A77-D175-857A-F53281F47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6FD672-D85A-237D-622E-87B8BEC54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C739D4-FACC-C419-AA34-E142368B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29.11.22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C9EB8E-E5AF-6A09-1665-CF6AA3BC9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E5D470-DA88-67F5-F5B0-32DA3F59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58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0CFF88C-27A6-5647-8758-9AFBDCA69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76DF76-626C-809C-EF73-F194E47C9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887796-9CE6-014F-DA5A-30380DAA5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DBD05-FDB4-8941-AA24-2DD7A82C953D}" type="datetimeFigureOut">
              <a:rPr lang="de-DE" smtClean="0"/>
              <a:t>29.11.22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AA3162-3023-D30E-1473-5A0FB41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C809A8-9DA4-5E34-9AEA-E41A94F70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98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hyperlink" Target="https://www.clean-code-developers.d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0D286A-6190-30A7-40E3-6315F1468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de-DE" dirty="0"/>
              <a:t>Clean Code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1DA519-A2FB-9F7D-E893-E7F08C4DB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de-DE"/>
              <a:t>Übersicht über Clean Code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FA02FDC0-4D0C-EB7C-9A92-3BDCF245F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>
            <a:off x="7531503" y="3034182"/>
            <a:ext cx="3217333" cy="140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51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17169-1570-8B3E-73EA-3A7B4E10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Legende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0EFBAF5-0F21-3FE3-786A-6D293AF3E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148" y="1833446"/>
            <a:ext cx="6288827" cy="386573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B4404E5-D0F4-9248-BE96-EFB712693C2C}"/>
              </a:ext>
            </a:extLst>
          </p:cNvPr>
          <p:cNvSpPr txBox="1"/>
          <p:nvPr/>
        </p:nvSpPr>
        <p:spPr>
          <a:xfrm>
            <a:off x="1274707" y="1982759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Prinzipien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EE1F92D-FFE0-D929-BDA1-866D59EEE795}"/>
              </a:ext>
            </a:extLst>
          </p:cNvPr>
          <p:cNvSpPr txBox="1"/>
          <p:nvPr/>
        </p:nvSpPr>
        <p:spPr>
          <a:xfrm>
            <a:off x="1332928" y="3809809"/>
            <a:ext cx="105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Praktiken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8AA6F28-8994-61BC-BAB6-D0ECCC819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54" y="2002136"/>
            <a:ext cx="389329" cy="32943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1AD74C7-22C9-104F-B13B-AA0D78F2A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63168"/>
            <a:ext cx="393883" cy="44311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C782676-45CD-FE43-3782-1541DD0330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2008" y="1833445"/>
            <a:ext cx="2064678" cy="76330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7C45549-949C-B6FF-4DF2-886034E8F1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2008" y="2800018"/>
            <a:ext cx="2059925" cy="129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98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4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B698AF6-A274-8FE6-E5AE-E171E55C2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Vielen Dank!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A2A4B91D-396F-F2F0-A913-78FF45A01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/>
              <a:t>Konrad Neitzel   &lt;konrad@kneitzel.de&gt;</a:t>
            </a:r>
          </a:p>
        </p:txBody>
      </p:sp>
      <p:pic>
        <p:nvPicPr>
          <p:cNvPr id="2" name="Grafik 1" descr="Ein Bild, das Text enthält.&#10;&#10;Automatisch generierte Beschreibung">
            <a:extLst>
              <a:ext uri="{FF2B5EF4-FFF2-40B4-BE49-F238E27FC236}">
                <a16:creationId xmlns:a16="http://schemas.microsoft.com/office/drawing/2014/main" id="{5ADEC5E1-AD3F-2E51-2D28-944D04A54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53" y="2347876"/>
            <a:ext cx="4942280" cy="216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1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933204-5B92-F4A4-5EF2-41ED767A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Clean Code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089423F-F6ED-5275-3132-34308C3B7555}"/>
              </a:ext>
            </a:extLst>
          </p:cNvPr>
          <p:cNvSpPr txBox="1"/>
          <p:nvPr/>
        </p:nvSpPr>
        <p:spPr>
          <a:xfrm>
            <a:off x="1139480" y="2182829"/>
            <a:ext cx="5867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Any fool can write code that a computer can understand.</a:t>
            </a:r>
            <a:br>
              <a:rPr lang="de-DE" sz="1800" dirty="0"/>
            </a:br>
            <a:r>
              <a:rPr lang="de-DE" sz="1800" dirty="0" err="1"/>
              <a:t>Good</a:t>
            </a:r>
            <a:r>
              <a:rPr lang="de-DE" sz="1800" dirty="0"/>
              <a:t> </a:t>
            </a:r>
            <a:r>
              <a:rPr lang="de-DE" sz="1800" dirty="0" err="1"/>
              <a:t>programmers</a:t>
            </a:r>
            <a:r>
              <a:rPr lang="de-DE" sz="1800" dirty="0"/>
              <a:t> </a:t>
            </a:r>
            <a:r>
              <a:rPr lang="de-DE" sz="1800" dirty="0" err="1"/>
              <a:t>write</a:t>
            </a:r>
            <a:r>
              <a:rPr lang="de-DE" sz="1800" dirty="0"/>
              <a:t> code </a:t>
            </a:r>
            <a:r>
              <a:rPr lang="de-DE" sz="1800" dirty="0" err="1"/>
              <a:t>that</a:t>
            </a:r>
            <a:r>
              <a:rPr lang="de-DE" sz="1800" dirty="0"/>
              <a:t> </a:t>
            </a:r>
            <a:r>
              <a:rPr lang="de-DE" sz="1800" dirty="0" err="1"/>
              <a:t>humans</a:t>
            </a:r>
            <a:r>
              <a:rPr lang="de-DE" sz="1800" dirty="0"/>
              <a:t> </a:t>
            </a:r>
            <a:r>
              <a:rPr lang="de-DE" sz="1800" dirty="0" err="1"/>
              <a:t>can</a:t>
            </a:r>
            <a:r>
              <a:rPr lang="de-DE" sz="1800" dirty="0"/>
              <a:t> </a:t>
            </a:r>
            <a:r>
              <a:rPr lang="de-DE" sz="1800" dirty="0" err="1"/>
              <a:t>understand</a:t>
            </a:r>
            <a:r>
              <a:rPr lang="de-DE" sz="1800" dirty="0"/>
              <a:t>.</a:t>
            </a:r>
          </a:p>
          <a:p>
            <a:r>
              <a:rPr lang="de-DE" dirty="0"/>
              <a:t>- Martin Fowler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23CB339-6D38-87C0-FDE1-6E1BF09972CE}"/>
              </a:ext>
            </a:extLst>
          </p:cNvPr>
          <p:cNvSpPr txBox="1"/>
          <p:nvPr/>
        </p:nvSpPr>
        <p:spPr>
          <a:xfrm>
            <a:off x="1139480" y="3737402"/>
            <a:ext cx="65216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181818"/>
                </a:solidFill>
                <a:effectLst/>
              </a:rPr>
              <a:t>Clean code is simple and direct. </a:t>
            </a:r>
          </a:p>
          <a:p>
            <a:r>
              <a:rPr lang="en-US" b="0" i="0" dirty="0">
                <a:solidFill>
                  <a:srgbClr val="181818"/>
                </a:solidFill>
                <a:effectLst/>
              </a:rPr>
              <a:t>Clean code reads like well-written prose. </a:t>
            </a:r>
          </a:p>
          <a:p>
            <a:r>
              <a:rPr lang="en-US" b="0" i="0" dirty="0">
                <a:solidFill>
                  <a:srgbClr val="181818"/>
                </a:solidFill>
                <a:effectLst/>
              </a:rPr>
              <a:t>Clean code never obscures the designer’s intent but rather is full of </a:t>
            </a:r>
          </a:p>
          <a:p>
            <a:r>
              <a:rPr lang="en-US" b="0" i="0" dirty="0">
                <a:solidFill>
                  <a:srgbClr val="181818"/>
                </a:solidFill>
                <a:effectLst/>
              </a:rPr>
              <a:t>crisp abstractions and straightforward lines of control.</a:t>
            </a:r>
            <a:br>
              <a:rPr lang="en-US" b="0" i="0" dirty="0">
                <a:solidFill>
                  <a:srgbClr val="181818"/>
                </a:solidFill>
                <a:effectLst/>
              </a:rPr>
            </a:br>
            <a:r>
              <a:rPr lang="en-US" b="0" i="0" dirty="0">
                <a:solidFill>
                  <a:srgbClr val="181818"/>
                </a:solidFill>
                <a:effectLst/>
              </a:rPr>
              <a:t>- Grady </a:t>
            </a:r>
            <a:r>
              <a:rPr lang="en-US" b="0" i="0" dirty="0" err="1">
                <a:solidFill>
                  <a:srgbClr val="181818"/>
                </a:solidFill>
                <a:effectLst/>
              </a:rPr>
              <a:t>Booch</a:t>
            </a:r>
            <a:endParaRPr lang="en-US" b="0" i="0" dirty="0">
              <a:solidFill>
                <a:srgbClr val="181818"/>
              </a:solidFill>
              <a:effectLst/>
            </a:endParaRPr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694B3CA-1958-1791-F4DC-CFDECF571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983" y="1859988"/>
            <a:ext cx="1178098" cy="156901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91925F8-8835-C552-F0C9-6C1897607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983" y="3874469"/>
            <a:ext cx="1044119" cy="148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2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B01A11-5A02-142A-C753-87B5EDBD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Clean 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DEEFD4-5C4A-BE3A-CD69-F86307746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Schlechter Code:</a:t>
            </a:r>
          </a:p>
          <a:p>
            <a:r>
              <a:rPr lang="de-DE" dirty="0"/>
              <a:t>Ist schwer zu verstehen / lesen</a:t>
            </a:r>
          </a:p>
          <a:p>
            <a:r>
              <a:rPr lang="de-DE" dirty="0"/>
              <a:t>Erschwert das Finden und Beheben von Fehlern</a:t>
            </a:r>
          </a:p>
          <a:p>
            <a:r>
              <a:rPr lang="de-DE" dirty="0"/>
              <a:t>Ist schwer zu erweitern</a:t>
            </a:r>
          </a:p>
          <a:p>
            <a:r>
              <a:rPr lang="de-DE" dirty="0"/>
              <a:t>Kann nicht / schwer auf neue Technologien umgestellt werden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Kostenverteilung bei einer Applikation</a:t>
            </a:r>
          </a:p>
          <a:p>
            <a:pPr marL="0" indent="0">
              <a:buNone/>
            </a:pPr>
            <a:r>
              <a:rPr lang="de-DE" dirty="0"/>
              <a:t>Nur ca. 30-35% Entwicklung aber 65-70% Maintenance!</a:t>
            </a:r>
          </a:p>
        </p:txBody>
      </p:sp>
    </p:spTree>
    <p:extLst>
      <p:ext uri="{BB962C8B-B14F-4D97-AF65-F5344CB8AC3E}">
        <p14:creationId xmlns:p14="http://schemas.microsoft.com/office/powerpoint/2010/main" val="336527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963686-1234-8899-C549-49A6EB0E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Smells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40966B-B78B-9BCD-98CE-EBB3410C9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Doppelter Code (DRY)</a:t>
            </a:r>
          </a:p>
          <a:p>
            <a:r>
              <a:rPr lang="de-DE" dirty="0"/>
              <a:t>Lange Methoden / Klassen</a:t>
            </a:r>
          </a:p>
          <a:p>
            <a:r>
              <a:rPr lang="de-DE" dirty="0"/>
              <a:t>Unnötige / Falsche Kommentare</a:t>
            </a:r>
          </a:p>
          <a:p>
            <a:r>
              <a:rPr lang="de-DE" dirty="0"/>
              <a:t>Schlechte Bezeichner</a:t>
            </a:r>
          </a:p>
          <a:p>
            <a:r>
              <a:rPr lang="de-DE" dirty="0"/>
              <a:t>Gott Klassen</a:t>
            </a:r>
          </a:p>
          <a:p>
            <a:r>
              <a:rPr lang="de-DE" dirty="0"/>
              <a:t>Keine / Schlechte Kapselung</a:t>
            </a:r>
          </a:p>
          <a:p>
            <a:r>
              <a:rPr lang="de-DE" dirty="0"/>
              <a:t>…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577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FA6953-8BDE-EFFF-5BD3-8920A2CA9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SOLID </a:t>
            </a:r>
            <a:r>
              <a:rPr lang="de-DE" dirty="0" err="1"/>
              <a:t>Principles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FBAB4C-9ABC-0507-AAD9-385EE2216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sz="2800" b="1" dirty="0">
                <a:solidFill>
                  <a:srgbClr val="FF0000"/>
                </a:solidFill>
              </a:rPr>
              <a:t>S</a:t>
            </a:r>
            <a:r>
              <a:rPr lang="de-DE" sz="2800" dirty="0"/>
              <a:t>ingle-</a:t>
            </a:r>
            <a:r>
              <a:rPr lang="de-DE" sz="2800" dirty="0" err="1"/>
              <a:t>responsibility</a:t>
            </a:r>
            <a:r>
              <a:rPr lang="de-DE" sz="2800" dirty="0"/>
              <a:t> </a:t>
            </a:r>
            <a:r>
              <a:rPr lang="de-DE" sz="2800" dirty="0" err="1"/>
              <a:t>principle</a:t>
            </a:r>
            <a:endParaRPr lang="de-DE" sz="2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800" b="1" dirty="0">
                <a:solidFill>
                  <a:srgbClr val="FF0000"/>
                </a:solidFill>
              </a:rPr>
              <a:t>O</a:t>
            </a:r>
            <a:r>
              <a:rPr lang="de-DE" sz="2800" dirty="0"/>
              <a:t>pen-</a:t>
            </a:r>
            <a:r>
              <a:rPr lang="de-DE" sz="2800" dirty="0" err="1"/>
              <a:t>closed</a:t>
            </a:r>
            <a:r>
              <a:rPr lang="de-DE" sz="2800" dirty="0"/>
              <a:t> </a:t>
            </a:r>
            <a:r>
              <a:rPr lang="de-DE" sz="2800" dirty="0" err="1"/>
              <a:t>principle</a:t>
            </a:r>
            <a:endParaRPr lang="de-DE" sz="2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800" b="1" dirty="0" err="1">
                <a:solidFill>
                  <a:srgbClr val="FF0000"/>
                </a:solidFill>
              </a:rPr>
              <a:t>L</a:t>
            </a:r>
            <a:r>
              <a:rPr lang="de-DE" sz="2800" dirty="0" err="1"/>
              <a:t>iskov</a:t>
            </a:r>
            <a:r>
              <a:rPr lang="de-DE" sz="2800" dirty="0"/>
              <a:t> </a:t>
            </a:r>
            <a:r>
              <a:rPr lang="de-DE" sz="2800" dirty="0" err="1"/>
              <a:t>substitution</a:t>
            </a:r>
            <a:r>
              <a:rPr lang="de-DE" sz="2800" dirty="0"/>
              <a:t> </a:t>
            </a:r>
            <a:r>
              <a:rPr lang="de-DE" sz="2800" dirty="0" err="1"/>
              <a:t>principle</a:t>
            </a:r>
            <a:endParaRPr lang="de-DE" sz="2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800" b="1" dirty="0">
                <a:solidFill>
                  <a:srgbClr val="FF0000"/>
                </a:solidFill>
              </a:rPr>
              <a:t>I</a:t>
            </a:r>
            <a:r>
              <a:rPr lang="de-DE" sz="2800" dirty="0"/>
              <a:t>nterface Segregation </a:t>
            </a:r>
            <a:r>
              <a:rPr lang="de-DE" sz="2800" dirty="0" err="1"/>
              <a:t>principle</a:t>
            </a:r>
            <a:endParaRPr lang="de-DE" sz="2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800" b="1" dirty="0" err="1">
                <a:solidFill>
                  <a:srgbClr val="FF0000"/>
                </a:solidFill>
              </a:rPr>
              <a:t>D</a:t>
            </a:r>
            <a:r>
              <a:rPr lang="de-DE" sz="2800" dirty="0" err="1"/>
              <a:t>ependency</a:t>
            </a:r>
            <a:r>
              <a:rPr lang="de-DE" sz="2800" dirty="0"/>
              <a:t> </a:t>
            </a:r>
            <a:r>
              <a:rPr lang="de-DE" sz="2800" dirty="0" err="1"/>
              <a:t>inversion</a:t>
            </a:r>
            <a:r>
              <a:rPr lang="de-DE" sz="2800" dirty="0"/>
              <a:t> </a:t>
            </a:r>
            <a:r>
              <a:rPr lang="de-DE" sz="2800" dirty="0" err="1"/>
              <a:t>principle</a:t>
            </a:r>
            <a:r>
              <a:rPr lang="de-DE" sz="2800" dirty="0"/>
              <a:t>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itchFamily="2" charset="2"/>
              </a:rPr>
              <a:t>Uncle Bob (Robert C. Martins) Bücher / Videos!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912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ECE971-1014-127A-8770-5A3EDF714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C907A9-1DA9-3DD3-D791-7C6B5CD85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Manage </a:t>
            </a:r>
            <a:r>
              <a:rPr lang="de-DE" dirty="0" err="1"/>
              <a:t>Dependencies</a:t>
            </a:r>
            <a:endParaRPr lang="de-DE" dirty="0"/>
          </a:p>
          <a:p>
            <a:r>
              <a:rPr lang="de-DE" dirty="0"/>
              <a:t>Separate </a:t>
            </a:r>
            <a:r>
              <a:rPr lang="de-DE" dirty="0" err="1"/>
              <a:t>Concerns</a:t>
            </a:r>
            <a:endParaRPr lang="de-DE" dirty="0"/>
          </a:p>
          <a:p>
            <a:r>
              <a:rPr lang="de-DE" dirty="0"/>
              <a:t>Small Methods,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Names</a:t>
            </a:r>
            <a:endParaRPr lang="de-DE" dirty="0"/>
          </a:p>
          <a:p>
            <a:r>
              <a:rPr lang="de-DE" dirty="0"/>
              <a:t>Command / Query Separation</a:t>
            </a:r>
          </a:p>
          <a:p>
            <a:r>
              <a:rPr lang="de-DE" dirty="0"/>
              <a:t>Unit Test Coverage (&gt;80%)</a:t>
            </a:r>
            <a:br>
              <a:rPr lang="de-DE" dirty="0"/>
            </a:br>
            <a:r>
              <a:rPr lang="de-DE" dirty="0"/>
              <a:t>Test Driven Development (</a:t>
            </a:r>
            <a:r>
              <a:rPr lang="de-DE" dirty="0" err="1"/>
              <a:t>Red</a:t>
            </a:r>
            <a:r>
              <a:rPr lang="de-DE" dirty="0"/>
              <a:t> – Green – </a:t>
            </a:r>
            <a:r>
              <a:rPr lang="de-DE" dirty="0" err="1"/>
              <a:t>Refactor</a:t>
            </a:r>
            <a:r>
              <a:rPr lang="de-DE" dirty="0"/>
              <a:t>)</a:t>
            </a:r>
          </a:p>
          <a:p>
            <a:r>
              <a:rPr lang="de-DE" dirty="0" err="1"/>
              <a:t>Apply</a:t>
            </a:r>
            <a:r>
              <a:rPr lang="de-DE" dirty="0"/>
              <a:t> SOLID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315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A27A04-39CC-C5AA-AA49-26EBE72ED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Quellen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4F1B6EF-CF9C-1760-9F45-446BE9FE3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13" y="2307301"/>
            <a:ext cx="2572109" cy="333421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DE6C5EB-6F20-F778-4C5B-35784B0B5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402" y="2307301"/>
            <a:ext cx="2514951" cy="326753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BBD40E6-80DC-8628-8FB0-6D1DF2B96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943" y="2284215"/>
            <a:ext cx="2514951" cy="297221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F587FA2-9527-09E9-0123-525B7CEB669E}"/>
              </a:ext>
            </a:extLst>
          </p:cNvPr>
          <p:cNvSpPr txBox="1"/>
          <p:nvPr/>
        </p:nvSpPr>
        <p:spPr>
          <a:xfrm>
            <a:off x="445313" y="6123543"/>
            <a:ext cx="449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3. YouTube: Videos von (mit) Robert C Martin!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A8ECAEC-F75F-616C-D768-C1630B207E00}"/>
              </a:ext>
            </a:extLst>
          </p:cNvPr>
          <p:cNvSpPr txBox="1"/>
          <p:nvPr/>
        </p:nvSpPr>
        <p:spPr>
          <a:xfrm>
            <a:off x="431855" y="1926426"/>
            <a:ext cx="316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 Bücher von Robert C. Martin!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2666C56-E5FF-2EEA-B07B-2BFC3EC4E669}"/>
              </a:ext>
            </a:extLst>
          </p:cNvPr>
          <p:cNvSpPr txBox="1"/>
          <p:nvPr/>
        </p:nvSpPr>
        <p:spPr>
          <a:xfrm>
            <a:off x="6743943" y="1926426"/>
            <a:ext cx="435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2. Buch von Eric Freeman / Elisabeth Robson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4CBAA0F-C01E-9C7E-42D0-865551323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3828" y="3662857"/>
            <a:ext cx="1968549" cy="246068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6365E80-F155-AF62-26FE-A3E75B50805C}"/>
              </a:ext>
            </a:extLst>
          </p:cNvPr>
          <p:cNvSpPr txBox="1"/>
          <p:nvPr/>
        </p:nvSpPr>
        <p:spPr>
          <a:xfrm>
            <a:off x="9713828" y="3312747"/>
            <a:ext cx="227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Klassiker von GOF (97)</a:t>
            </a:r>
          </a:p>
        </p:txBody>
      </p:sp>
    </p:spTree>
    <p:extLst>
      <p:ext uri="{BB962C8B-B14F-4D97-AF65-F5344CB8AC3E}">
        <p14:creationId xmlns:p14="http://schemas.microsoft.com/office/powerpoint/2010/main" val="2607883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3FC72-F852-F83D-4A6A-19DE4AD8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Clean Code Developers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5D0301-A1A2-BA93-06B7-2FB03CFE9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hlinkClick r:id="rId2"/>
              </a:rPr>
              <a:t>https://www.clean-code-developers.de/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System mit mehreren Graden um einen an die Problematik heran zu führen.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A7F1C14-6306-7C09-146E-7AB9DBDFD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4567">
            <a:off x="5653606" y="4167074"/>
            <a:ext cx="5661210" cy="94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8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C960A-05F9-99AD-1FA8-CD45D028A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 Grade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596861-F029-1A05-7670-A3AFA471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75" y="1303540"/>
            <a:ext cx="6386250" cy="478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88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Macintosh PowerPoint</Application>
  <PresentationFormat>Breitbild</PresentationFormat>
  <Paragraphs>57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Clean Code</vt:lpstr>
      <vt:lpstr>Clean Code</vt:lpstr>
      <vt:lpstr>Warum Clean Code</vt:lpstr>
      <vt:lpstr>Code Smells</vt:lpstr>
      <vt:lpstr>SOLID Principles</vt:lpstr>
      <vt:lpstr>Wichtige Schritte</vt:lpstr>
      <vt:lpstr>Weitere Quellen</vt:lpstr>
      <vt:lpstr>Clean Code Developers</vt:lpstr>
      <vt:lpstr>Übersicht Grade</vt:lpstr>
      <vt:lpstr>Legende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Konrad Neitzel</dc:creator>
  <cp:lastModifiedBy>Konrad Neitzel</cp:lastModifiedBy>
  <cp:revision>3</cp:revision>
  <dcterms:created xsi:type="dcterms:W3CDTF">2022-11-27T15:06:02Z</dcterms:created>
  <dcterms:modified xsi:type="dcterms:W3CDTF">2022-11-30T09:29:13Z</dcterms:modified>
</cp:coreProperties>
</file>