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9"/>
    <p:restoredTop sz="96292"/>
  </p:normalViewPr>
  <p:slideViewPr>
    <p:cSldViewPr snapToGrid="0">
      <p:cViewPr varScale="1">
        <p:scale>
          <a:sx n="151" d="100"/>
          <a:sy n="151" d="100"/>
        </p:scale>
        <p:origin x="20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JAdventure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Übersicht über das Projekt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JAdventure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4</cp:revision>
  <dcterms:created xsi:type="dcterms:W3CDTF">2022-11-27T15:06:02Z</dcterms:created>
  <dcterms:modified xsi:type="dcterms:W3CDTF">2023-01-11T15:38:58Z</dcterms:modified>
</cp:coreProperties>
</file>