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71" r:id="rId6"/>
    <p:sldId id="272" r:id="rId7"/>
    <p:sldId id="269" r:id="rId8"/>
    <p:sldId id="267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EAF6E-8A71-43AD-9694-858C360FAC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EB4EC9-D4DE-46B1-8F49-920BA66BF25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Objectif: Développement d'une architecture complète et automatisé de gestion de données axée sur l'analyse d’un grand nombre de données.</a:t>
          </a:r>
          <a:endParaRPr lang="en-US" dirty="0"/>
        </a:p>
      </dgm:t>
    </dgm:pt>
    <dgm:pt modelId="{32D06CA0-444E-41A0-BBDB-327C90579B2A}" type="parTrans" cxnId="{8A3E0184-6DB3-432A-8F8A-C14BB49C7AA6}">
      <dgm:prSet/>
      <dgm:spPr/>
      <dgm:t>
        <a:bodyPr/>
        <a:lstStyle/>
        <a:p>
          <a:endParaRPr lang="en-US"/>
        </a:p>
      </dgm:t>
    </dgm:pt>
    <dgm:pt modelId="{DA722C82-4DE0-4E84-B831-EFF1D6860CE8}" type="sibTrans" cxnId="{8A3E0184-6DB3-432A-8F8A-C14BB49C7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B027D9-5283-4329-BF87-262702E0F7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Besoin: Mise en place d'une architecture de Data Lake pour faciliter la collecte, le stockage, et l'analyse des données.</a:t>
          </a:r>
          <a:endParaRPr lang="en-US"/>
        </a:p>
      </dgm:t>
    </dgm:pt>
    <dgm:pt modelId="{7617921E-EF37-458A-80C5-E94250B04DD5}" type="parTrans" cxnId="{F17C0471-49A2-4977-AF1C-413C198750DD}">
      <dgm:prSet/>
      <dgm:spPr/>
      <dgm:t>
        <a:bodyPr/>
        <a:lstStyle/>
        <a:p>
          <a:endParaRPr lang="en-US"/>
        </a:p>
      </dgm:t>
    </dgm:pt>
    <dgm:pt modelId="{D427DB59-D5B2-4D4A-A28E-7FC1B6C6E379}" type="sibTrans" cxnId="{F17C0471-49A2-4977-AF1C-413C198750DD}">
      <dgm:prSet/>
      <dgm:spPr/>
      <dgm:t>
        <a:bodyPr/>
        <a:lstStyle/>
        <a:p>
          <a:endParaRPr lang="en-US"/>
        </a:p>
      </dgm:t>
    </dgm:pt>
    <dgm:pt modelId="{671DDEAF-95F8-4D29-9492-FFDBFDE7BD2C}" type="pres">
      <dgm:prSet presAssocID="{99BEAF6E-8A71-43AD-9694-858C360FACCE}" presName="root" presStyleCnt="0">
        <dgm:presLayoutVars>
          <dgm:dir/>
          <dgm:resizeHandles val="exact"/>
        </dgm:presLayoutVars>
      </dgm:prSet>
      <dgm:spPr/>
    </dgm:pt>
    <dgm:pt modelId="{3BA53D62-F007-40ED-AE60-401FF6E8CE5A}" type="pres">
      <dgm:prSet presAssocID="{99BEAF6E-8A71-43AD-9694-858C360FACCE}" presName="container" presStyleCnt="0">
        <dgm:presLayoutVars>
          <dgm:dir/>
          <dgm:resizeHandles val="exact"/>
        </dgm:presLayoutVars>
      </dgm:prSet>
      <dgm:spPr/>
    </dgm:pt>
    <dgm:pt modelId="{E52542A7-D6BE-40A7-BC3B-E8DD1E0E8E07}" type="pres">
      <dgm:prSet presAssocID="{CDEB4EC9-D4DE-46B1-8F49-920BA66BF254}" presName="compNode" presStyleCnt="0"/>
      <dgm:spPr/>
    </dgm:pt>
    <dgm:pt modelId="{851E46F4-9949-4E9C-AFD2-4426A3F4D4A6}" type="pres">
      <dgm:prSet presAssocID="{CDEB4EC9-D4DE-46B1-8F49-920BA66BF254}" presName="iconBgRect" presStyleLbl="bgShp" presStyleIdx="0" presStyleCnt="2"/>
      <dgm:spPr/>
    </dgm:pt>
    <dgm:pt modelId="{6AA97605-63A7-4C8A-B2A4-0F9E2FFA229C}" type="pres">
      <dgm:prSet presAssocID="{CDEB4EC9-D4DE-46B1-8F49-920BA66BF2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7F200D9-7AD4-4E73-AE86-BCD0A05A17F0}" type="pres">
      <dgm:prSet presAssocID="{CDEB4EC9-D4DE-46B1-8F49-920BA66BF254}" presName="spaceRect" presStyleCnt="0"/>
      <dgm:spPr/>
    </dgm:pt>
    <dgm:pt modelId="{033629C7-1D1D-47E2-BF35-65425A40CF66}" type="pres">
      <dgm:prSet presAssocID="{CDEB4EC9-D4DE-46B1-8F49-920BA66BF254}" presName="textRect" presStyleLbl="revTx" presStyleIdx="0" presStyleCnt="2">
        <dgm:presLayoutVars>
          <dgm:chMax val="1"/>
          <dgm:chPref val="1"/>
        </dgm:presLayoutVars>
      </dgm:prSet>
      <dgm:spPr/>
    </dgm:pt>
    <dgm:pt modelId="{9DBB9027-8692-4054-AF8B-CCAF125700D1}" type="pres">
      <dgm:prSet presAssocID="{DA722C82-4DE0-4E84-B831-EFF1D6860CE8}" presName="sibTrans" presStyleLbl="sibTrans2D1" presStyleIdx="0" presStyleCnt="0"/>
      <dgm:spPr/>
    </dgm:pt>
    <dgm:pt modelId="{910E2FBE-D393-45A2-BAF2-F20C85A70153}" type="pres">
      <dgm:prSet presAssocID="{32B027D9-5283-4329-BF87-262702E0F779}" presName="compNode" presStyleCnt="0"/>
      <dgm:spPr/>
    </dgm:pt>
    <dgm:pt modelId="{D765B175-9DC0-4EAE-9899-397DEB0D4F8E}" type="pres">
      <dgm:prSet presAssocID="{32B027D9-5283-4329-BF87-262702E0F779}" presName="iconBgRect" presStyleLbl="bgShp" presStyleIdx="1" presStyleCnt="2"/>
      <dgm:spPr/>
    </dgm:pt>
    <dgm:pt modelId="{D5CF5A43-0332-47A6-9259-A9B57DF7ADCB}" type="pres">
      <dgm:prSet presAssocID="{32B027D9-5283-4329-BF87-262702E0F7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23C1A8A7-6063-44FD-99C0-D88F0B9CB341}" type="pres">
      <dgm:prSet presAssocID="{32B027D9-5283-4329-BF87-262702E0F779}" presName="spaceRect" presStyleCnt="0"/>
      <dgm:spPr/>
    </dgm:pt>
    <dgm:pt modelId="{E089A7A1-6AF8-4F64-BB80-56323418C03F}" type="pres">
      <dgm:prSet presAssocID="{32B027D9-5283-4329-BF87-262702E0F7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D2CF3A-43FB-4731-93E0-C09EC860D48D}" type="presOf" srcId="{32B027D9-5283-4329-BF87-262702E0F779}" destId="{E089A7A1-6AF8-4F64-BB80-56323418C03F}" srcOrd="0" destOrd="0" presId="urn:microsoft.com/office/officeart/2018/2/layout/IconCircleList"/>
    <dgm:cxn modelId="{A6E99F3C-836E-4559-ADE9-99FEF2858CBE}" type="presOf" srcId="{DA722C82-4DE0-4E84-B831-EFF1D6860CE8}" destId="{9DBB9027-8692-4054-AF8B-CCAF125700D1}" srcOrd="0" destOrd="0" presId="urn:microsoft.com/office/officeart/2018/2/layout/IconCircleList"/>
    <dgm:cxn modelId="{F17C0471-49A2-4977-AF1C-413C198750DD}" srcId="{99BEAF6E-8A71-43AD-9694-858C360FACCE}" destId="{32B027D9-5283-4329-BF87-262702E0F779}" srcOrd="1" destOrd="0" parTransId="{7617921E-EF37-458A-80C5-E94250B04DD5}" sibTransId="{D427DB59-D5B2-4D4A-A28E-7FC1B6C6E379}"/>
    <dgm:cxn modelId="{8A3E0184-6DB3-432A-8F8A-C14BB49C7AA6}" srcId="{99BEAF6E-8A71-43AD-9694-858C360FACCE}" destId="{CDEB4EC9-D4DE-46B1-8F49-920BA66BF254}" srcOrd="0" destOrd="0" parTransId="{32D06CA0-444E-41A0-BBDB-327C90579B2A}" sibTransId="{DA722C82-4DE0-4E84-B831-EFF1D6860CE8}"/>
    <dgm:cxn modelId="{2EFF8DDF-49B2-4E80-8BC0-6A4DA2037527}" type="presOf" srcId="{CDEB4EC9-D4DE-46B1-8F49-920BA66BF254}" destId="{033629C7-1D1D-47E2-BF35-65425A40CF66}" srcOrd="0" destOrd="0" presId="urn:microsoft.com/office/officeart/2018/2/layout/IconCircleList"/>
    <dgm:cxn modelId="{1B8C05F5-C75A-4AE5-8FD8-771BE373BF39}" type="presOf" srcId="{99BEAF6E-8A71-43AD-9694-858C360FACCE}" destId="{671DDEAF-95F8-4D29-9492-FFDBFDE7BD2C}" srcOrd="0" destOrd="0" presId="urn:microsoft.com/office/officeart/2018/2/layout/IconCircleList"/>
    <dgm:cxn modelId="{9AAC9845-0362-4D03-924F-2E070CA71B14}" type="presParOf" srcId="{671DDEAF-95F8-4D29-9492-FFDBFDE7BD2C}" destId="{3BA53D62-F007-40ED-AE60-401FF6E8CE5A}" srcOrd="0" destOrd="0" presId="urn:microsoft.com/office/officeart/2018/2/layout/IconCircleList"/>
    <dgm:cxn modelId="{96690202-F9FE-46A8-ACE7-ADF1C927039D}" type="presParOf" srcId="{3BA53D62-F007-40ED-AE60-401FF6E8CE5A}" destId="{E52542A7-D6BE-40A7-BC3B-E8DD1E0E8E07}" srcOrd="0" destOrd="0" presId="urn:microsoft.com/office/officeart/2018/2/layout/IconCircleList"/>
    <dgm:cxn modelId="{62968F04-E813-493C-B00A-5646A37CB49C}" type="presParOf" srcId="{E52542A7-D6BE-40A7-BC3B-E8DD1E0E8E07}" destId="{851E46F4-9949-4E9C-AFD2-4426A3F4D4A6}" srcOrd="0" destOrd="0" presId="urn:microsoft.com/office/officeart/2018/2/layout/IconCircleList"/>
    <dgm:cxn modelId="{06664451-5723-4C0D-8A05-1006F0D47C28}" type="presParOf" srcId="{E52542A7-D6BE-40A7-BC3B-E8DD1E0E8E07}" destId="{6AA97605-63A7-4C8A-B2A4-0F9E2FFA229C}" srcOrd="1" destOrd="0" presId="urn:microsoft.com/office/officeart/2018/2/layout/IconCircleList"/>
    <dgm:cxn modelId="{F1850314-BD6F-492B-A7CD-3CFC819A80B2}" type="presParOf" srcId="{E52542A7-D6BE-40A7-BC3B-E8DD1E0E8E07}" destId="{07F200D9-7AD4-4E73-AE86-BCD0A05A17F0}" srcOrd="2" destOrd="0" presId="urn:microsoft.com/office/officeart/2018/2/layout/IconCircleList"/>
    <dgm:cxn modelId="{0ED02460-6E69-4BDF-B542-2963FCAD09F5}" type="presParOf" srcId="{E52542A7-D6BE-40A7-BC3B-E8DD1E0E8E07}" destId="{033629C7-1D1D-47E2-BF35-65425A40CF66}" srcOrd="3" destOrd="0" presId="urn:microsoft.com/office/officeart/2018/2/layout/IconCircleList"/>
    <dgm:cxn modelId="{99F57109-A6D9-4475-8C3B-E3D424C89F30}" type="presParOf" srcId="{3BA53D62-F007-40ED-AE60-401FF6E8CE5A}" destId="{9DBB9027-8692-4054-AF8B-CCAF125700D1}" srcOrd="1" destOrd="0" presId="urn:microsoft.com/office/officeart/2018/2/layout/IconCircleList"/>
    <dgm:cxn modelId="{ED29342E-5183-4A75-9F24-588CAEF30217}" type="presParOf" srcId="{3BA53D62-F007-40ED-AE60-401FF6E8CE5A}" destId="{910E2FBE-D393-45A2-BAF2-F20C85A70153}" srcOrd="2" destOrd="0" presId="urn:microsoft.com/office/officeart/2018/2/layout/IconCircleList"/>
    <dgm:cxn modelId="{EA291C42-6EFE-4514-A304-F90F6E82C2EA}" type="presParOf" srcId="{910E2FBE-D393-45A2-BAF2-F20C85A70153}" destId="{D765B175-9DC0-4EAE-9899-397DEB0D4F8E}" srcOrd="0" destOrd="0" presId="urn:microsoft.com/office/officeart/2018/2/layout/IconCircleList"/>
    <dgm:cxn modelId="{3A5B6D60-6C7E-45EC-8EA1-FEDDF178F35D}" type="presParOf" srcId="{910E2FBE-D393-45A2-BAF2-F20C85A70153}" destId="{D5CF5A43-0332-47A6-9259-A9B57DF7ADCB}" srcOrd="1" destOrd="0" presId="urn:microsoft.com/office/officeart/2018/2/layout/IconCircleList"/>
    <dgm:cxn modelId="{8DACD9A3-A500-4868-A702-39B1BBF17B86}" type="presParOf" srcId="{910E2FBE-D393-45A2-BAF2-F20C85A70153}" destId="{23C1A8A7-6063-44FD-99C0-D88F0B9CB341}" srcOrd="2" destOrd="0" presId="urn:microsoft.com/office/officeart/2018/2/layout/IconCircleList"/>
    <dgm:cxn modelId="{F069B0D0-AF20-49C1-8348-79AFF487EFA2}" type="presParOf" srcId="{910E2FBE-D393-45A2-BAF2-F20C85A70153}" destId="{E089A7A1-6AF8-4F64-BB80-56323418C0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FEA7F-27FE-4990-8565-1C58CC7C825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5D1E2-DAFC-429D-942E-07239E4BAF8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Collecte de Données : Développement de scripts Python pour l'automatisation de la collecte de données depuis l'API de "League of Legends".</a:t>
          </a:r>
          <a:endParaRPr lang="en-US" dirty="0"/>
        </a:p>
      </dgm:t>
    </dgm:pt>
    <dgm:pt modelId="{5D95FAC9-F937-4611-8311-F05EAAC62FCE}" type="parTrans" cxnId="{9D448512-A1DD-4883-BC87-2516287DF875}">
      <dgm:prSet/>
      <dgm:spPr/>
      <dgm:t>
        <a:bodyPr/>
        <a:lstStyle/>
        <a:p>
          <a:endParaRPr lang="en-US"/>
        </a:p>
      </dgm:t>
    </dgm:pt>
    <dgm:pt modelId="{57A46F6F-6F71-4C0B-ADF7-312934A0AD9D}" type="sibTrans" cxnId="{9D448512-A1DD-4883-BC87-2516287DF8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8159B3-98CC-4070-9DBA-336667E96C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Traitement des Données : Utilisation de </a:t>
          </a:r>
          <a:r>
            <a:rPr lang="fr-FR" dirty="0" err="1"/>
            <a:t>PySpark</a:t>
          </a:r>
          <a:r>
            <a:rPr lang="fr-FR" dirty="0"/>
            <a:t> pour le nettoyage, la transformation et l'agrégation des données. </a:t>
          </a:r>
          <a:endParaRPr lang="en-US" dirty="0"/>
        </a:p>
      </dgm:t>
    </dgm:pt>
    <dgm:pt modelId="{350FD8C8-2988-49C2-BA83-5AE4EB0F7AC2}" type="parTrans" cxnId="{E091C681-D276-486D-BBB4-44876E5FAA15}">
      <dgm:prSet/>
      <dgm:spPr/>
      <dgm:t>
        <a:bodyPr/>
        <a:lstStyle/>
        <a:p>
          <a:endParaRPr lang="en-US"/>
        </a:p>
      </dgm:t>
    </dgm:pt>
    <dgm:pt modelId="{07143249-635F-4355-9A6E-F3D212E8EC91}" type="sibTrans" cxnId="{E091C681-D276-486D-BBB4-44876E5FAA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F92A25-1BB9-42AB-A915-65BEB6AE6B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Analyse des Données : Application de techniques d'analyse de données pour extraire des insights sur les tendances des parties classées, les performances des joueurs, et l'utilisation des champions. </a:t>
          </a:r>
          <a:endParaRPr lang="en-US" dirty="0"/>
        </a:p>
      </dgm:t>
    </dgm:pt>
    <dgm:pt modelId="{44B3579A-FEF6-47B0-B67F-BE06BAF9E275}" type="parTrans" cxnId="{330E4E8B-0792-4FBA-A9EE-0C26DB2ACB2E}">
      <dgm:prSet/>
      <dgm:spPr/>
      <dgm:t>
        <a:bodyPr/>
        <a:lstStyle/>
        <a:p>
          <a:endParaRPr lang="en-US"/>
        </a:p>
      </dgm:t>
    </dgm:pt>
    <dgm:pt modelId="{9B0B8CD2-E0A9-4958-9AF5-E437C82F8EE6}" type="sibTrans" cxnId="{330E4E8B-0792-4FBA-A9EE-0C26DB2AC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5A8970-886A-4ADB-A653-D1C0115EA71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Visualisation et </a:t>
          </a:r>
          <a:r>
            <a:rPr lang="fr-FR" dirty="0" err="1"/>
            <a:t>Reporting</a:t>
          </a:r>
          <a:r>
            <a:rPr lang="fr-FR" dirty="0"/>
            <a:t> : Création de </a:t>
          </a:r>
          <a:r>
            <a:rPr lang="fr-FR" dirty="0" err="1"/>
            <a:t>dashboards</a:t>
          </a:r>
          <a:r>
            <a:rPr lang="fr-FR" dirty="0"/>
            <a:t> interactifs avec </a:t>
          </a:r>
          <a:r>
            <a:rPr lang="fr-FR" dirty="0" err="1"/>
            <a:t>Kibana</a:t>
          </a:r>
          <a:r>
            <a:rPr lang="fr-FR" dirty="0"/>
            <a:t> pour présenter les résultats de l'analyse. </a:t>
          </a:r>
          <a:endParaRPr lang="en-US" dirty="0"/>
        </a:p>
      </dgm:t>
    </dgm:pt>
    <dgm:pt modelId="{214E917B-012A-4D0E-8362-B5CA3CA4E4B4}" type="parTrans" cxnId="{BCF37416-2999-4E76-9D7D-2B01C2F3A725}">
      <dgm:prSet/>
      <dgm:spPr/>
      <dgm:t>
        <a:bodyPr/>
        <a:lstStyle/>
        <a:p>
          <a:endParaRPr lang="en-US"/>
        </a:p>
      </dgm:t>
    </dgm:pt>
    <dgm:pt modelId="{A531C4C4-3B1F-42C6-997D-04FED96040F5}" type="sibTrans" cxnId="{BCF37416-2999-4E76-9D7D-2B01C2F3A7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132612-E0F2-45D9-AE12-A138A4F639F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Automatisation du Flux de Travail : Utilisation d’</a:t>
          </a:r>
          <a:r>
            <a:rPr lang="fr-FR" dirty="0" err="1"/>
            <a:t>Airflow</a:t>
          </a:r>
          <a:r>
            <a:rPr lang="fr-FR" dirty="0"/>
            <a:t> pour orchestrer le pipeline de données, garantissant l'exécution fluide et automatisée des tâches de collecte, traitement, et analyse des données.</a:t>
          </a:r>
          <a:endParaRPr lang="en-US" dirty="0"/>
        </a:p>
      </dgm:t>
    </dgm:pt>
    <dgm:pt modelId="{0EF202C9-B169-4396-A93D-163E736DCDB0}" type="parTrans" cxnId="{7170777B-1C04-4753-8902-81D097DC54D8}">
      <dgm:prSet/>
      <dgm:spPr/>
      <dgm:t>
        <a:bodyPr/>
        <a:lstStyle/>
        <a:p>
          <a:endParaRPr lang="en-US"/>
        </a:p>
      </dgm:t>
    </dgm:pt>
    <dgm:pt modelId="{9F0CDDEF-4808-4D51-A600-698F79C7B8B6}" type="sibTrans" cxnId="{7170777B-1C04-4753-8902-81D097DC54D8}">
      <dgm:prSet/>
      <dgm:spPr/>
      <dgm:t>
        <a:bodyPr/>
        <a:lstStyle/>
        <a:p>
          <a:endParaRPr lang="en-US"/>
        </a:p>
      </dgm:t>
    </dgm:pt>
    <dgm:pt modelId="{5AD7912D-A2B9-4A6C-8B71-3C8924329257}" type="pres">
      <dgm:prSet presAssocID="{F53FEA7F-27FE-4990-8565-1C58CC7C825C}" presName="root" presStyleCnt="0">
        <dgm:presLayoutVars>
          <dgm:dir/>
          <dgm:resizeHandles val="exact"/>
        </dgm:presLayoutVars>
      </dgm:prSet>
      <dgm:spPr/>
    </dgm:pt>
    <dgm:pt modelId="{7C7C954A-3C92-472F-8533-431C22CF3AAA}" type="pres">
      <dgm:prSet presAssocID="{F53FEA7F-27FE-4990-8565-1C58CC7C825C}" presName="container" presStyleCnt="0">
        <dgm:presLayoutVars>
          <dgm:dir/>
          <dgm:resizeHandles val="exact"/>
        </dgm:presLayoutVars>
      </dgm:prSet>
      <dgm:spPr/>
    </dgm:pt>
    <dgm:pt modelId="{7C4AF011-171A-468A-97A0-18ED987C8EAF}" type="pres">
      <dgm:prSet presAssocID="{CA85D1E2-DAFC-429D-942E-07239E4BAF80}" presName="compNode" presStyleCnt="0"/>
      <dgm:spPr/>
    </dgm:pt>
    <dgm:pt modelId="{D78564ED-131E-40E1-9B1F-C90D91571D3C}" type="pres">
      <dgm:prSet presAssocID="{CA85D1E2-DAFC-429D-942E-07239E4BAF80}" presName="iconBgRect" presStyleLbl="bgShp" presStyleIdx="0" presStyleCnt="5"/>
      <dgm:spPr/>
    </dgm:pt>
    <dgm:pt modelId="{76B42EB0-80E4-4805-A5E5-B0207C85344B}" type="pres">
      <dgm:prSet presAssocID="{CA85D1E2-DAFC-429D-942E-07239E4BAF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"/>
        </a:ext>
      </dgm:extLst>
    </dgm:pt>
    <dgm:pt modelId="{4CC2F565-27F3-465A-A1E4-FF41B635F030}" type="pres">
      <dgm:prSet presAssocID="{CA85D1E2-DAFC-429D-942E-07239E4BAF80}" presName="spaceRect" presStyleCnt="0"/>
      <dgm:spPr/>
    </dgm:pt>
    <dgm:pt modelId="{B779A4AE-D70F-4829-B2FD-590517794546}" type="pres">
      <dgm:prSet presAssocID="{CA85D1E2-DAFC-429D-942E-07239E4BAF80}" presName="textRect" presStyleLbl="revTx" presStyleIdx="0" presStyleCnt="5">
        <dgm:presLayoutVars>
          <dgm:chMax val="1"/>
          <dgm:chPref val="1"/>
        </dgm:presLayoutVars>
      </dgm:prSet>
      <dgm:spPr/>
    </dgm:pt>
    <dgm:pt modelId="{F672A3A3-A989-4826-8525-93764E3E0095}" type="pres">
      <dgm:prSet presAssocID="{57A46F6F-6F71-4C0B-ADF7-312934A0AD9D}" presName="sibTrans" presStyleLbl="sibTrans2D1" presStyleIdx="0" presStyleCnt="0"/>
      <dgm:spPr/>
    </dgm:pt>
    <dgm:pt modelId="{FFB4109D-EA69-4F79-8705-BA6898651EFF}" type="pres">
      <dgm:prSet presAssocID="{5D8159B3-98CC-4070-9DBA-336667E96C37}" presName="compNode" presStyleCnt="0"/>
      <dgm:spPr/>
    </dgm:pt>
    <dgm:pt modelId="{B69419AF-931B-47E6-9D9B-215096B5E3D5}" type="pres">
      <dgm:prSet presAssocID="{5D8159B3-98CC-4070-9DBA-336667E96C37}" presName="iconBgRect" presStyleLbl="bgShp" presStyleIdx="1" presStyleCnt="5"/>
      <dgm:spPr/>
    </dgm:pt>
    <dgm:pt modelId="{132722A7-EA26-4062-A011-1C9D83CDF0CF}" type="pres">
      <dgm:prSet presAssocID="{5D8159B3-98CC-4070-9DBA-336667E96C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7960FB27-C1CE-4786-BC8A-BC86174AE0A1}" type="pres">
      <dgm:prSet presAssocID="{5D8159B3-98CC-4070-9DBA-336667E96C37}" presName="spaceRect" presStyleCnt="0"/>
      <dgm:spPr/>
    </dgm:pt>
    <dgm:pt modelId="{F1881FB0-E915-4172-8A2F-BD2C6076E457}" type="pres">
      <dgm:prSet presAssocID="{5D8159B3-98CC-4070-9DBA-336667E96C37}" presName="textRect" presStyleLbl="revTx" presStyleIdx="1" presStyleCnt="5">
        <dgm:presLayoutVars>
          <dgm:chMax val="1"/>
          <dgm:chPref val="1"/>
        </dgm:presLayoutVars>
      </dgm:prSet>
      <dgm:spPr/>
    </dgm:pt>
    <dgm:pt modelId="{6291C60B-CF83-487D-880B-6FB5B0371901}" type="pres">
      <dgm:prSet presAssocID="{07143249-635F-4355-9A6E-F3D212E8EC91}" presName="sibTrans" presStyleLbl="sibTrans2D1" presStyleIdx="0" presStyleCnt="0"/>
      <dgm:spPr/>
    </dgm:pt>
    <dgm:pt modelId="{C5F1293B-FBCC-47A2-BD47-5BB5A63F6F31}" type="pres">
      <dgm:prSet presAssocID="{A3F92A25-1BB9-42AB-A915-65BEB6AE6B62}" presName="compNode" presStyleCnt="0"/>
      <dgm:spPr/>
    </dgm:pt>
    <dgm:pt modelId="{898844B2-CA6E-47F3-B095-4A4830E0E355}" type="pres">
      <dgm:prSet presAssocID="{A3F92A25-1BB9-42AB-A915-65BEB6AE6B62}" presName="iconBgRect" presStyleLbl="bgShp" presStyleIdx="2" presStyleCnt="5"/>
      <dgm:spPr/>
    </dgm:pt>
    <dgm:pt modelId="{0F20D015-8BFA-45DA-9570-0BC103C3953A}" type="pres">
      <dgm:prSet presAssocID="{A3F92A25-1BB9-42AB-A915-65BEB6AE6B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13796976-FCFE-41B9-B3A4-EDF7D39364FF}" type="pres">
      <dgm:prSet presAssocID="{A3F92A25-1BB9-42AB-A915-65BEB6AE6B62}" presName="spaceRect" presStyleCnt="0"/>
      <dgm:spPr/>
    </dgm:pt>
    <dgm:pt modelId="{2AACBC51-DCA6-43D7-93C4-0D2AD2EF57A3}" type="pres">
      <dgm:prSet presAssocID="{A3F92A25-1BB9-42AB-A915-65BEB6AE6B62}" presName="textRect" presStyleLbl="revTx" presStyleIdx="2" presStyleCnt="5">
        <dgm:presLayoutVars>
          <dgm:chMax val="1"/>
          <dgm:chPref val="1"/>
        </dgm:presLayoutVars>
      </dgm:prSet>
      <dgm:spPr/>
    </dgm:pt>
    <dgm:pt modelId="{92F72722-F93E-4E9F-8A39-E482F17B9C1E}" type="pres">
      <dgm:prSet presAssocID="{9B0B8CD2-E0A9-4958-9AF5-E437C82F8EE6}" presName="sibTrans" presStyleLbl="sibTrans2D1" presStyleIdx="0" presStyleCnt="0"/>
      <dgm:spPr/>
    </dgm:pt>
    <dgm:pt modelId="{4973A71A-4A53-4F20-9E4E-A6FD94F85623}" type="pres">
      <dgm:prSet presAssocID="{F15A8970-886A-4ADB-A653-D1C0115EA71E}" presName="compNode" presStyleCnt="0"/>
      <dgm:spPr/>
    </dgm:pt>
    <dgm:pt modelId="{EA9C67BE-8E88-463A-B480-8C3780CC13B6}" type="pres">
      <dgm:prSet presAssocID="{F15A8970-886A-4ADB-A653-D1C0115EA71E}" presName="iconBgRect" presStyleLbl="bgShp" presStyleIdx="3" presStyleCnt="5"/>
      <dgm:spPr/>
    </dgm:pt>
    <dgm:pt modelId="{1F2B1A33-157C-43F2-903A-1A3449C773A2}" type="pres">
      <dgm:prSet presAssocID="{F15A8970-886A-4ADB-A653-D1C0115EA7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DFD929-8A2C-4C95-B6E0-71F31517AEC9}" type="pres">
      <dgm:prSet presAssocID="{F15A8970-886A-4ADB-A653-D1C0115EA71E}" presName="spaceRect" presStyleCnt="0"/>
      <dgm:spPr/>
    </dgm:pt>
    <dgm:pt modelId="{356647C2-797D-400F-A023-82ECDD0EBC50}" type="pres">
      <dgm:prSet presAssocID="{F15A8970-886A-4ADB-A653-D1C0115EA71E}" presName="textRect" presStyleLbl="revTx" presStyleIdx="3" presStyleCnt="5">
        <dgm:presLayoutVars>
          <dgm:chMax val="1"/>
          <dgm:chPref val="1"/>
        </dgm:presLayoutVars>
      </dgm:prSet>
      <dgm:spPr/>
    </dgm:pt>
    <dgm:pt modelId="{290B8740-80D7-4FE0-B69E-DFAE7261DB19}" type="pres">
      <dgm:prSet presAssocID="{A531C4C4-3B1F-42C6-997D-04FED96040F5}" presName="sibTrans" presStyleLbl="sibTrans2D1" presStyleIdx="0" presStyleCnt="0"/>
      <dgm:spPr/>
    </dgm:pt>
    <dgm:pt modelId="{43E962D4-E26D-4EB2-A307-CC8828232E82}" type="pres">
      <dgm:prSet presAssocID="{A9132612-E0F2-45D9-AE12-A138A4F639FD}" presName="compNode" presStyleCnt="0"/>
      <dgm:spPr/>
    </dgm:pt>
    <dgm:pt modelId="{FBC32254-945E-4FF1-841E-07FCD620007E}" type="pres">
      <dgm:prSet presAssocID="{A9132612-E0F2-45D9-AE12-A138A4F639FD}" presName="iconBgRect" presStyleLbl="bgShp" presStyleIdx="4" presStyleCnt="5"/>
      <dgm:spPr/>
    </dgm:pt>
    <dgm:pt modelId="{9C2648EA-D56E-4B24-B80C-00BF21FA67B7}" type="pres">
      <dgm:prSet presAssocID="{A9132612-E0F2-45D9-AE12-A138A4F639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A42C823-0B5E-4613-A3D8-73FD4F554DA1}" type="pres">
      <dgm:prSet presAssocID="{A9132612-E0F2-45D9-AE12-A138A4F639FD}" presName="spaceRect" presStyleCnt="0"/>
      <dgm:spPr/>
    </dgm:pt>
    <dgm:pt modelId="{1EB7AF46-395F-4538-AB2B-D1290CD819DE}" type="pres">
      <dgm:prSet presAssocID="{A9132612-E0F2-45D9-AE12-A138A4F639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D448512-A1DD-4883-BC87-2516287DF875}" srcId="{F53FEA7F-27FE-4990-8565-1C58CC7C825C}" destId="{CA85D1E2-DAFC-429D-942E-07239E4BAF80}" srcOrd="0" destOrd="0" parTransId="{5D95FAC9-F937-4611-8311-F05EAAC62FCE}" sibTransId="{57A46F6F-6F71-4C0B-ADF7-312934A0AD9D}"/>
    <dgm:cxn modelId="{BCF37416-2999-4E76-9D7D-2B01C2F3A725}" srcId="{F53FEA7F-27FE-4990-8565-1C58CC7C825C}" destId="{F15A8970-886A-4ADB-A653-D1C0115EA71E}" srcOrd="3" destOrd="0" parTransId="{214E917B-012A-4D0E-8362-B5CA3CA4E4B4}" sibTransId="{A531C4C4-3B1F-42C6-997D-04FED96040F5}"/>
    <dgm:cxn modelId="{73BA0930-0D3C-4A2F-B41D-0D7E3C2A812C}" type="presOf" srcId="{9B0B8CD2-E0A9-4958-9AF5-E437C82F8EE6}" destId="{92F72722-F93E-4E9F-8A39-E482F17B9C1E}" srcOrd="0" destOrd="0" presId="urn:microsoft.com/office/officeart/2018/2/layout/IconCircleList"/>
    <dgm:cxn modelId="{DD696D34-E162-41BC-BF6D-28ABFF92CDD9}" type="presOf" srcId="{07143249-635F-4355-9A6E-F3D212E8EC91}" destId="{6291C60B-CF83-487D-880B-6FB5B0371901}" srcOrd="0" destOrd="0" presId="urn:microsoft.com/office/officeart/2018/2/layout/IconCircleList"/>
    <dgm:cxn modelId="{0C75395B-7B8E-4659-828B-FBA10CA5B7D4}" type="presOf" srcId="{57A46F6F-6F71-4C0B-ADF7-312934A0AD9D}" destId="{F672A3A3-A989-4826-8525-93764E3E0095}" srcOrd="0" destOrd="0" presId="urn:microsoft.com/office/officeart/2018/2/layout/IconCircleList"/>
    <dgm:cxn modelId="{640E655C-04E7-4C5B-98F8-4D8B77B32041}" type="presOf" srcId="{F15A8970-886A-4ADB-A653-D1C0115EA71E}" destId="{356647C2-797D-400F-A023-82ECDD0EBC50}" srcOrd="0" destOrd="0" presId="urn:microsoft.com/office/officeart/2018/2/layout/IconCircleList"/>
    <dgm:cxn modelId="{2B63FA4F-E54B-40B9-B1B4-03BC218698C2}" type="presOf" srcId="{F53FEA7F-27FE-4990-8565-1C58CC7C825C}" destId="{5AD7912D-A2B9-4A6C-8B71-3C8924329257}" srcOrd="0" destOrd="0" presId="urn:microsoft.com/office/officeart/2018/2/layout/IconCircleList"/>
    <dgm:cxn modelId="{7151B251-09AE-4A7F-A3EB-A606E70D9D03}" type="presOf" srcId="{5D8159B3-98CC-4070-9DBA-336667E96C37}" destId="{F1881FB0-E915-4172-8A2F-BD2C6076E457}" srcOrd="0" destOrd="0" presId="urn:microsoft.com/office/officeart/2018/2/layout/IconCircleList"/>
    <dgm:cxn modelId="{AEC42052-2757-4B1F-BADE-B58673BE52A2}" type="presOf" srcId="{A9132612-E0F2-45D9-AE12-A138A4F639FD}" destId="{1EB7AF46-395F-4538-AB2B-D1290CD819DE}" srcOrd="0" destOrd="0" presId="urn:microsoft.com/office/officeart/2018/2/layout/IconCircleList"/>
    <dgm:cxn modelId="{7170777B-1C04-4753-8902-81D097DC54D8}" srcId="{F53FEA7F-27FE-4990-8565-1C58CC7C825C}" destId="{A9132612-E0F2-45D9-AE12-A138A4F639FD}" srcOrd="4" destOrd="0" parTransId="{0EF202C9-B169-4396-A93D-163E736DCDB0}" sibTransId="{9F0CDDEF-4808-4D51-A600-698F79C7B8B6}"/>
    <dgm:cxn modelId="{72E8777E-1C0D-4390-AB22-0BE36A93DBAD}" type="presOf" srcId="{CA85D1E2-DAFC-429D-942E-07239E4BAF80}" destId="{B779A4AE-D70F-4829-B2FD-590517794546}" srcOrd="0" destOrd="0" presId="urn:microsoft.com/office/officeart/2018/2/layout/IconCircleList"/>
    <dgm:cxn modelId="{E091C681-D276-486D-BBB4-44876E5FAA15}" srcId="{F53FEA7F-27FE-4990-8565-1C58CC7C825C}" destId="{5D8159B3-98CC-4070-9DBA-336667E96C37}" srcOrd="1" destOrd="0" parTransId="{350FD8C8-2988-49C2-BA83-5AE4EB0F7AC2}" sibTransId="{07143249-635F-4355-9A6E-F3D212E8EC91}"/>
    <dgm:cxn modelId="{330E4E8B-0792-4FBA-A9EE-0C26DB2ACB2E}" srcId="{F53FEA7F-27FE-4990-8565-1C58CC7C825C}" destId="{A3F92A25-1BB9-42AB-A915-65BEB6AE6B62}" srcOrd="2" destOrd="0" parTransId="{44B3579A-FEF6-47B0-B67F-BE06BAF9E275}" sibTransId="{9B0B8CD2-E0A9-4958-9AF5-E437C82F8EE6}"/>
    <dgm:cxn modelId="{9CD3A4A1-EA62-4E6D-967D-610B0022BC1F}" type="presOf" srcId="{A531C4C4-3B1F-42C6-997D-04FED96040F5}" destId="{290B8740-80D7-4FE0-B69E-DFAE7261DB19}" srcOrd="0" destOrd="0" presId="urn:microsoft.com/office/officeart/2018/2/layout/IconCircleList"/>
    <dgm:cxn modelId="{4B255CEA-2409-4C13-B164-AAB1BB11D692}" type="presOf" srcId="{A3F92A25-1BB9-42AB-A915-65BEB6AE6B62}" destId="{2AACBC51-DCA6-43D7-93C4-0D2AD2EF57A3}" srcOrd="0" destOrd="0" presId="urn:microsoft.com/office/officeart/2018/2/layout/IconCircleList"/>
    <dgm:cxn modelId="{1A7A3362-5855-4E28-B27A-07062BF17AF5}" type="presParOf" srcId="{5AD7912D-A2B9-4A6C-8B71-3C8924329257}" destId="{7C7C954A-3C92-472F-8533-431C22CF3AAA}" srcOrd="0" destOrd="0" presId="urn:microsoft.com/office/officeart/2018/2/layout/IconCircleList"/>
    <dgm:cxn modelId="{0B9BC573-17F0-4C33-A924-20B30733C40D}" type="presParOf" srcId="{7C7C954A-3C92-472F-8533-431C22CF3AAA}" destId="{7C4AF011-171A-468A-97A0-18ED987C8EAF}" srcOrd="0" destOrd="0" presId="urn:microsoft.com/office/officeart/2018/2/layout/IconCircleList"/>
    <dgm:cxn modelId="{1D6506EF-40C3-4AE5-B0E2-D7198524057C}" type="presParOf" srcId="{7C4AF011-171A-468A-97A0-18ED987C8EAF}" destId="{D78564ED-131E-40E1-9B1F-C90D91571D3C}" srcOrd="0" destOrd="0" presId="urn:microsoft.com/office/officeart/2018/2/layout/IconCircleList"/>
    <dgm:cxn modelId="{1AA6C570-0F0B-43A3-A9B8-2C0578BEE9E6}" type="presParOf" srcId="{7C4AF011-171A-468A-97A0-18ED987C8EAF}" destId="{76B42EB0-80E4-4805-A5E5-B0207C85344B}" srcOrd="1" destOrd="0" presId="urn:microsoft.com/office/officeart/2018/2/layout/IconCircleList"/>
    <dgm:cxn modelId="{AA40FA40-39A3-4D59-9DB9-9316B0179C9A}" type="presParOf" srcId="{7C4AF011-171A-468A-97A0-18ED987C8EAF}" destId="{4CC2F565-27F3-465A-A1E4-FF41B635F030}" srcOrd="2" destOrd="0" presId="urn:microsoft.com/office/officeart/2018/2/layout/IconCircleList"/>
    <dgm:cxn modelId="{A3B28AFB-50A6-40BD-978D-4CE886165E46}" type="presParOf" srcId="{7C4AF011-171A-468A-97A0-18ED987C8EAF}" destId="{B779A4AE-D70F-4829-B2FD-590517794546}" srcOrd="3" destOrd="0" presId="urn:microsoft.com/office/officeart/2018/2/layout/IconCircleList"/>
    <dgm:cxn modelId="{9C03C2E8-F147-4E7A-AB4B-0D25A36DAC00}" type="presParOf" srcId="{7C7C954A-3C92-472F-8533-431C22CF3AAA}" destId="{F672A3A3-A989-4826-8525-93764E3E0095}" srcOrd="1" destOrd="0" presId="urn:microsoft.com/office/officeart/2018/2/layout/IconCircleList"/>
    <dgm:cxn modelId="{DC35668B-6DE6-444F-856C-0C78BBA9AABF}" type="presParOf" srcId="{7C7C954A-3C92-472F-8533-431C22CF3AAA}" destId="{FFB4109D-EA69-4F79-8705-BA6898651EFF}" srcOrd="2" destOrd="0" presId="urn:microsoft.com/office/officeart/2018/2/layout/IconCircleList"/>
    <dgm:cxn modelId="{40C3EF3D-8A28-4C53-8EC7-F41993283085}" type="presParOf" srcId="{FFB4109D-EA69-4F79-8705-BA6898651EFF}" destId="{B69419AF-931B-47E6-9D9B-215096B5E3D5}" srcOrd="0" destOrd="0" presId="urn:microsoft.com/office/officeart/2018/2/layout/IconCircleList"/>
    <dgm:cxn modelId="{D620F85F-F113-4A62-BD63-4A0B48B66370}" type="presParOf" srcId="{FFB4109D-EA69-4F79-8705-BA6898651EFF}" destId="{132722A7-EA26-4062-A011-1C9D83CDF0CF}" srcOrd="1" destOrd="0" presId="urn:microsoft.com/office/officeart/2018/2/layout/IconCircleList"/>
    <dgm:cxn modelId="{D17E65A6-69F8-4776-8168-D274F708FB1F}" type="presParOf" srcId="{FFB4109D-EA69-4F79-8705-BA6898651EFF}" destId="{7960FB27-C1CE-4786-BC8A-BC86174AE0A1}" srcOrd="2" destOrd="0" presId="urn:microsoft.com/office/officeart/2018/2/layout/IconCircleList"/>
    <dgm:cxn modelId="{5B41E5BF-92C6-428B-B0A2-764D640141CB}" type="presParOf" srcId="{FFB4109D-EA69-4F79-8705-BA6898651EFF}" destId="{F1881FB0-E915-4172-8A2F-BD2C6076E457}" srcOrd="3" destOrd="0" presId="urn:microsoft.com/office/officeart/2018/2/layout/IconCircleList"/>
    <dgm:cxn modelId="{6597445F-05C6-471D-B700-1603E9F388FD}" type="presParOf" srcId="{7C7C954A-3C92-472F-8533-431C22CF3AAA}" destId="{6291C60B-CF83-487D-880B-6FB5B0371901}" srcOrd="3" destOrd="0" presId="urn:microsoft.com/office/officeart/2018/2/layout/IconCircleList"/>
    <dgm:cxn modelId="{E10FC5E2-5F65-4489-8756-99D709ED0967}" type="presParOf" srcId="{7C7C954A-3C92-472F-8533-431C22CF3AAA}" destId="{C5F1293B-FBCC-47A2-BD47-5BB5A63F6F31}" srcOrd="4" destOrd="0" presId="urn:microsoft.com/office/officeart/2018/2/layout/IconCircleList"/>
    <dgm:cxn modelId="{18B9AA7F-937D-42BC-8089-C766AFB95138}" type="presParOf" srcId="{C5F1293B-FBCC-47A2-BD47-5BB5A63F6F31}" destId="{898844B2-CA6E-47F3-B095-4A4830E0E355}" srcOrd="0" destOrd="0" presId="urn:microsoft.com/office/officeart/2018/2/layout/IconCircleList"/>
    <dgm:cxn modelId="{8BB7AFCF-9E1C-420A-A121-0C6CD302A067}" type="presParOf" srcId="{C5F1293B-FBCC-47A2-BD47-5BB5A63F6F31}" destId="{0F20D015-8BFA-45DA-9570-0BC103C3953A}" srcOrd="1" destOrd="0" presId="urn:microsoft.com/office/officeart/2018/2/layout/IconCircleList"/>
    <dgm:cxn modelId="{F483B6E8-DDF0-4B25-8C66-4A841625A470}" type="presParOf" srcId="{C5F1293B-FBCC-47A2-BD47-5BB5A63F6F31}" destId="{13796976-FCFE-41B9-B3A4-EDF7D39364FF}" srcOrd="2" destOrd="0" presId="urn:microsoft.com/office/officeart/2018/2/layout/IconCircleList"/>
    <dgm:cxn modelId="{BEF78CDE-6CA8-4E84-965E-ED72D86ADB70}" type="presParOf" srcId="{C5F1293B-FBCC-47A2-BD47-5BB5A63F6F31}" destId="{2AACBC51-DCA6-43D7-93C4-0D2AD2EF57A3}" srcOrd="3" destOrd="0" presId="urn:microsoft.com/office/officeart/2018/2/layout/IconCircleList"/>
    <dgm:cxn modelId="{31AB8B01-EC25-4C91-A755-A47131644A39}" type="presParOf" srcId="{7C7C954A-3C92-472F-8533-431C22CF3AAA}" destId="{92F72722-F93E-4E9F-8A39-E482F17B9C1E}" srcOrd="5" destOrd="0" presId="urn:microsoft.com/office/officeart/2018/2/layout/IconCircleList"/>
    <dgm:cxn modelId="{E9D6B489-3220-4178-8E4D-770A27EBFC8C}" type="presParOf" srcId="{7C7C954A-3C92-472F-8533-431C22CF3AAA}" destId="{4973A71A-4A53-4F20-9E4E-A6FD94F85623}" srcOrd="6" destOrd="0" presId="urn:microsoft.com/office/officeart/2018/2/layout/IconCircleList"/>
    <dgm:cxn modelId="{A4D1FD80-7F02-45FF-9BF6-08C4CEE74EDE}" type="presParOf" srcId="{4973A71A-4A53-4F20-9E4E-A6FD94F85623}" destId="{EA9C67BE-8E88-463A-B480-8C3780CC13B6}" srcOrd="0" destOrd="0" presId="urn:microsoft.com/office/officeart/2018/2/layout/IconCircleList"/>
    <dgm:cxn modelId="{AB1DEB99-3D2F-478E-A402-B32792EFFB25}" type="presParOf" srcId="{4973A71A-4A53-4F20-9E4E-A6FD94F85623}" destId="{1F2B1A33-157C-43F2-903A-1A3449C773A2}" srcOrd="1" destOrd="0" presId="urn:microsoft.com/office/officeart/2018/2/layout/IconCircleList"/>
    <dgm:cxn modelId="{612D3689-47E3-4E12-BEDC-78FB4852F9DB}" type="presParOf" srcId="{4973A71A-4A53-4F20-9E4E-A6FD94F85623}" destId="{A5DFD929-8A2C-4C95-B6E0-71F31517AEC9}" srcOrd="2" destOrd="0" presId="urn:microsoft.com/office/officeart/2018/2/layout/IconCircleList"/>
    <dgm:cxn modelId="{9C68304A-8AEC-4217-A7C6-5D7A52405DFD}" type="presParOf" srcId="{4973A71A-4A53-4F20-9E4E-A6FD94F85623}" destId="{356647C2-797D-400F-A023-82ECDD0EBC50}" srcOrd="3" destOrd="0" presId="urn:microsoft.com/office/officeart/2018/2/layout/IconCircleList"/>
    <dgm:cxn modelId="{2BA31E5C-871A-4C58-9849-53436A3EBABE}" type="presParOf" srcId="{7C7C954A-3C92-472F-8533-431C22CF3AAA}" destId="{290B8740-80D7-4FE0-B69E-DFAE7261DB19}" srcOrd="7" destOrd="0" presId="urn:microsoft.com/office/officeart/2018/2/layout/IconCircleList"/>
    <dgm:cxn modelId="{199973ED-2702-47C1-A8CB-4A808960155C}" type="presParOf" srcId="{7C7C954A-3C92-472F-8533-431C22CF3AAA}" destId="{43E962D4-E26D-4EB2-A307-CC8828232E82}" srcOrd="8" destOrd="0" presId="urn:microsoft.com/office/officeart/2018/2/layout/IconCircleList"/>
    <dgm:cxn modelId="{AE9A168A-D51F-40F6-9922-A4BBAE73DF30}" type="presParOf" srcId="{43E962D4-E26D-4EB2-A307-CC8828232E82}" destId="{FBC32254-945E-4FF1-841E-07FCD620007E}" srcOrd="0" destOrd="0" presId="urn:microsoft.com/office/officeart/2018/2/layout/IconCircleList"/>
    <dgm:cxn modelId="{DA290F23-4155-48CA-AF96-111D70F8B5E2}" type="presParOf" srcId="{43E962D4-E26D-4EB2-A307-CC8828232E82}" destId="{9C2648EA-D56E-4B24-B80C-00BF21FA67B7}" srcOrd="1" destOrd="0" presId="urn:microsoft.com/office/officeart/2018/2/layout/IconCircleList"/>
    <dgm:cxn modelId="{BAFA8356-24F7-477C-AECF-5586B9DA4EEE}" type="presParOf" srcId="{43E962D4-E26D-4EB2-A307-CC8828232E82}" destId="{1A42C823-0B5E-4613-A3D8-73FD4F554DA1}" srcOrd="2" destOrd="0" presId="urn:microsoft.com/office/officeart/2018/2/layout/IconCircleList"/>
    <dgm:cxn modelId="{A27C3CA4-AACE-4F49-8FDC-0460E74EB83B}" type="presParOf" srcId="{43E962D4-E26D-4EB2-A307-CC8828232E82}" destId="{1EB7AF46-395F-4538-AB2B-D1290CD819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E46F4-9949-4E9C-AFD2-4426A3F4D4A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97605-63A7-4C8A-B2A4-0F9E2FFA229C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629C7-1D1D-47E2-BF35-65425A40CF66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Objectif: Développement d'une architecture complète et automatisé de gestion de données axée sur l'analyse d’un grand nombre de données.</a:t>
          </a:r>
          <a:endParaRPr lang="en-US" sz="1700" kern="1200" dirty="0"/>
        </a:p>
      </dsp:txBody>
      <dsp:txXfrm>
        <a:off x="1948202" y="1410409"/>
        <a:ext cx="3233964" cy="1371985"/>
      </dsp:txXfrm>
    </dsp:sp>
    <dsp:sp modelId="{D765B175-9DC0-4EAE-9899-397DEB0D4F8E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F5A43-0332-47A6-9259-A9B57DF7ADCB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9A7A1-6AF8-4F64-BB80-56323418C03F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Besoin: Mise en place d'une architecture de Data Lake pour faciliter la collecte, le stockage, et l'analyse des données.</a:t>
          </a:r>
          <a:endParaRPr lang="en-US" sz="1700" kern="1200"/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564ED-131E-40E1-9B1F-C90D91571D3C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2EB0-80E4-4805-A5E5-B0207C85344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9A4AE-D70F-4829-B2FD-590517794546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Collecte de Données : Développement de scripts Python pour l'automatisation de la collecte de données depuis l'API de "League of Legends".</a:t>
          </a:r>
          <a:endParaRPr lang="en-US" sz="1100" kern="1200" dirty="0"/>
        </a:p>
      </dsp:txBody>
      <dsp:txXfrm>
        <a:off x="1172126" y="908559"/>
        <a:ext cx="2114937" cy="897246"/>
      </dsp:txXfrm>
    </dsp:sp>
    <dsp:sp modelId="{B69419AF-931B-47E6-9D9B-215096B5E3D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722A7-EA26-4062-A011-1C9D83CDF0C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1FB0-E915-4172-8A2F-BD2C6076E457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Traitement des Données : Utilisation de </a:t>
          </a:r>
          <a:r>
            <a:rPr lang="fr-FR" sz="1100" kern="1200" dirty="0" err="1"/>
            <a:t>PySpark</a:t>
          </a:r>
          <a:r>
            <a:rPr lang="fr-FR" sz="1100" kern="1200" dirty="0"/>
            <a:t> pour le nettoyage, la transformation et l'agrégation des données. </a:t>
          </a:r>
          <a:endParaRPr lang="en-US" sz="1100" kern="1200" dirty="0"/>
        </a:p>
      </dsp:txBody>
      <dsp:txXfrm>
        <a:off x="4745088" y="908559"/>
        <a:ext cx="2114937" cy="897246"/>
      </dsp:txXfrm>
    </dsp:sp>
    <dsp:sp modelId="{898844B2-CA6E-47F3-B095-4A4830E0E355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0D015-8BFA-45DA-9570-0BC103C3953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CBC51-DCA6-43D7-93C4-0D2AD2EF57A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Analyse des Données : Application de techniques d'analyse de données pour extraire des insights sur les tendances des parties classées, les performances des joueurs, et l'utilisation des champions. </a:t>
          </a:r>
          <a:endParaRPr lang="en-US" sz="1100" kern="1200" dirty="0"/>
        </a:p>
      </dsp:txBody>
      <dsp:txXfrm>
        <a:off x="8318049" y="908559"/>
        <a:ext cx="2114937" cy="897246"/>
      </dsp:txXfrm>
    </dsp:sp>
    <dsp:sp modelId="{EA9C67BE-8E88-463A-B480-8C3780CC13B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1A33-157C-43F2-903A-1A3449C773A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647C2-797D-400F-A023-82ECDD0EBC5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Visualisation et </a:t>
          </a:r>
          <a:r>
            <a:rPr lang="fr-FR" sz="1100" kern="1200" dirty="0" err="1"/>
            <a:t>Reporting</a:t>
          </a:r>
          <a:r>
            <a:rPr lang="fr-FR" sz="1100" kern="1200" dirty="0"/>
            <a:t> : Création de </a:t>
          </a:r>
          <a:r>
            <a:rPr lang="fr-FR" sz="1100" kern="1200" dirty="0" err="1"/>
            <a:t>dashboards</a:t>
          </a:r>
          <a:r>
            <a:rPr lang="fr-FR" sz="1100" kern="1200" dirty="0"/>
            <a:t> interactifs avec </a:t>
          </a:r>
          <a:r>
            <a:rPr lang="fr-FR" sz="1100" kern="1200" dirty="0" err="1"/>
            <a:t>Kibana</a:t>
          </a:r>
          <a:r>
            <a:rPr lang="fr-FR" sz="1100" kern="1200" dirty="0"/>
            <a:t> pour présenter les résultats de l'analyse. </a:t>
          </a:r>
          <a:endParaRPr lang="en-US" sz="1100" kern="1200" dirty="0"/>
        </a:p>
      </dsp:txBody>
      <dsp:txXfrm>
        <a:off x="1172126" y="2545532"/>
        <a:ext cx="2114937" cy="897246"/>
      </dsp:txXfrm>
    </dsp:sp>
    <dsp:sp modelId="{FBC32254-945E-4FF1-841E-07FCD620007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648EA-D56E-4B24-B80C-00BF21FA67B7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AF46-395F-4538-AB2B-D1290CD819DE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Automatisation du Flux de Travail : Utilisation d’</a:t>
          </a:r>
          <a:r>
            <a:rPr lang="fr-FR" sz="1100" kern="1200" dirty="0" err="1"/>
            <a:t>Airflow</a:t>
          </a:r>
          <a:r>
            <a:rPr lang="fr-FR" sz="1100" kern="1200" dirty="0"/>
            <a:t> pour orchestrer le pipeline de données, garantissant l'exécution fluide et automatisée des tâches de collecte, traitement, et analyse des données.</a:t>
          </a:r>
          <a:endParaRPr lang="en-US" sz="1100" kern="1200" dirty="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F941C-5831-978B-AC35-E8AA8378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1B8D2D-A373-B09E-E8D7-4A434416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44460-8312-F59F-19A3-542DC06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68223-F524-A0E0-75A2-4BDA0C06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AC716-84A3-B984-5F56-F0EAC271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7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0F7FA-5EAF-6A22-268E-B2BEFE25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25C62-7D30-B087-26AE-082CB8DCA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825F7-253A-3C40-4BCE-AF986592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260214-E949-58E8-9CF3-6C390EED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FFF9F-F997-A7FC-A618-49F2331C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6210F8-3849-67A4-C39F-D3382C19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4990A2-DA25-9B17-58E5-406971F3F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E17BC-D620-564A-8045-83E6AE5E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A5D94-DC25-3B92-E087-ED8CBD13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F1965-A7D9-85F3-D889-C811251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47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8EA40-88FC-F8C3-1701-4E135B8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8AC6E-045D-B60C-80FE-84A908B2C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7D0D40-A5DB-C1FD-C352-2F4887A5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A666-6BE2-6249-6FBD-98167D89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79EBE-D89C-DEBB-DF54-40C544ED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8B97-0E8D-A811-B0E6-CBEF64A2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65426F-EE2B-EF79-49E5-CCFF6BC4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1FBD5-4959-A55E-9BE6-09140C63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FB0096-9830-DFC1-747B-DC997E88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816BD3-4489-C623-EC73-A7B497C3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3BC42-C9FA-B4DC-6647-EB9DC7E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A3C0B-8286-9E7D-E1D6-C83AE07EA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C1081C-BBF0-DAB2-2DCC-70031242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EBFE9-0504-243A-4F2E-9320F1A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1998C1-92A3-E781-AC80-ABBEA442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0C3FAE-8E95-6517-14A8-BAF6C96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39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85254-5F64-907C-C7E9-54375800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479D15-CA4D-4F05-EA70-B5CFEB33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0A3A80-E4F9-B37F-1E1C-DE155360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5223DA-D32F-D0F2-6B7F-498C4E6B5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D60585-4A9B-417E-583A-F7DE003E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DF3FBE-47D3-7451-731F-CD8D6E69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5FA551-2D69-B0B5-A3C2-5E5B98E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DC99E-F3DF-85F2-DDB3-269E8EFC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D04C1-4080-F10E-AC43-A06A644B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0AC0DB-4DD3-CFEC-F212-3B47214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4DC279-5692-0814-1C86-0B14533E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1A51BB-3676-E9BE-7A34-042C0B9E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2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258539-404A-09DE-2A84-822BC24E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38CCE5-8FA2-B637-F42D-D33353BA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1BC30F-63F6-2F9F-1A5B-7E3B0177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5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9F80E-5DB4-43A3-0BF2-C3BB43B6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6B698-6530-C784-4832-01AE32A1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1C3088-914D-9BC7-671B-774DCA48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9FD89B-4738-6AD1-1470-232E54BA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8C844-E5F3-161F-5E3D-88FBCDB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464CF5-9BE0-46A4-AE5D-9663C86C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0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9ED2-AA8F-7E12-C92B-88741F64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702C5D-A501-563A-41E9-75D8B45C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9C7B0D-8EC7-FB9B-D919-387D0378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8378B1-B5A3-37BF-257A-53FD019D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6B941F-B275-C432-36BA-441D594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9C6E78-10AC-2CEB-7781-BC03CD8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79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992D08-3290-6602-DEC8-A0609F37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40165-618F-875B-C6FD-036C687F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26DA4C-8142-027F-9CE9-752E8E9F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8F11-666D-4CF3-BC4C-E7F248B4E026}" type="datetimeFigureOut">
              <a:rPr lang="fr-FR" smtClean="0"/>
              <a:t>02/02/2024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562F3-5F1E-106F-7AE8-E196010B3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E044F-811F-B678-6C39-31153E60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5992-5D93-4ADC-8752-AFB01014B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8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Demandez à Riot: Riot GameS – Nexus">
            <a:extLst>
              <a:ext uri="{FF2B5EF4-FFF2-40B4-BE49-F238E27FC236}">
                <a16:creationId xmlns:a16="http://schemas.microsoft.com/office/drawing/2014/main" id="{6919CA17-F2B4-EF07-C2D3-125CAD12E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5705" r="2649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79EC3-6A50-1AB0-FC12-BC1DC894F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chemeClr val="bg1"/>
                </a:solidFill>
              </a:rPr>
              <a:t>BIG DATA: LOL ANALYTICS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B7C215-7997-B841-13D3-C90BE3F2C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>
                <a:solidFill>
                  <a:schemeClr val="bg1"/>
                </a:solidFill>
              </a:rPr>
              <a:t>Kayumars NEKRUZ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23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F7BF1F-F90A-4C52-7B87-921BC4EA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Introduction du projet Big Data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8EF9B1B-4774-5EF4-E63D-63C2383F1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460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05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B65FE1-ED04-3FCC-6A01-D2ED9DB0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fr-FR" sz="4000" dirty="0"/>
              <a:t>Thème sélectionné</a:t>
            </a:r>
          </a:p>
        </p:txBody>
      </p:sp>
      <p:pic>
        <p:nvPicPr>
          <p:cNvPr id="1026" name="Picture 2" descr="Demandez à Riot: Riot GameS – Nexus">
            <a:extLst>
              <a:ext uri="{FF2B5EF4-FFF2-40B4-BE49-F238E27FC236}">
                <a16:creationId xmlns:a16="http://schemas.microsoft.com/office/drawing/2014/main" id="{10DC7E88-CE14-4BEB-0914-BC5FE45E0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6" b="19469"/>
          <a:stretch/>
        </p:blipFill>
        <p:spPr bwMode="auto">
          <a:xfrm>
            <a:off x="20" y="432"/>
            <a:ext cx="12191980" cy="42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3DA7A-1B63-D7A0-3F4C-7F54ADCF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Étude approfondie des parties classées dans "League of Legends » jeu de type MOBA développé par </a:t>
            </a:r>
            <a:r>
              <a:rPr lang="fr-FR" sz="2000" dirty="0" err="1"/>
              <a:t>Riot</a:t>
            </a:r>
            <a:r>
              <a:rPr lang="fr-FR" sz="2000" dirty="0"/>
              <a:t> Games, en se concentrant sur l'analyse globale des joueurs et des champions ainsi que sur l'analyse individuelle des performances.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C58A1-36EA-84A5-D92A-FF083F845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86F574-EE90-E887-6FEA-3A851B74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 de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6A39B2-B67D-C653-52C1-B07596D746F4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Création manuelle d'un fichier JSON contenant les noms d'invocateurs et les alias.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Utilisation de l'API de "League of Legends" pour récupérer les données des joueurs professionnels, les identifiants de matchs, et les historiques de matchs.</a:t>
            </a:r>
          </a:p>
        </p:txBody>
      </p:sp>
      <p:pic>
        <p:nvPicPr>
          <p:cNvPr id="31" name="Graphic 30" descr="Open Folder">
            <a:extLst>
              <a:ext uri="{FF2B5EF4-FFF2-40B4-BE49-F238E27FC236}">
                <a16:creationId xmlns:a16="http://schemas.microsoft.com/office/drawing/2014/main" id="{256ECF58-3B40-D3F8-8A8D-299E9E98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38E3-7A67-EFC7-FC09-D58F85C4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268B76-19CD-701D-FCA7-C2ADF116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Outils utilisés</a:t>
            </a:r>
            <a:endParaRPr lang="en-US" dirty="0"/>
          </a:p>
        </p:txBody>
      </p:sp>
      <p:pic>
        <p:nvPicPr>
          <p:cNvPr id="29" name="Picture 28" descr="Historique de la technologie des blocs bleus et des réseaux">
            <a:extLst>
              <a:ext uri="{FF2B5EF4-FFF2-40B4-BE49-F238E27FC236}">
                <a16:creationId xmlns:a16="http://schemas.microsoft.com/office/drawing/2014/main" id="{358B0ED8-56F2-2BC9-2394-05CD3D196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1" r="3977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B11459-7185-D878-F225-C00C05CD3E9B}"/>
              </a:ext>
            </a:extLst>
          </p:cNvPr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Utilisation</a:t>
            </a:r>
            <a:r>
              <a:rPr lang="en-US" sz="2000" dirty="0"/>
              <a:t> de Hadoop (HDFS) pour le stockage et la gestion des données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PySpark</a:t>
            </a:r>
            <a:r>
              <a:rPr lang="en-US" sz="2000" dirty="0"/>
              <a:t> pour le </a:t>
            </a:r>
            <a:r>
              <a:rPr lang="en-US" sz="2000" dirty="0" err="1"/>
              <a:t>traitement</a:t>
            </a:r>
            <a:r>
              <a:rPr lang="en-US" sz="2000" dirty="0"/>
              <a:t> et </a:t>
            </a:r>
            <a:r>
              <a:rPr lang="en-US" sz="2000" dirty="0" err="1"/>
              <a:t>l'analyse</a:t>
            </a:r>
            <a:r>
              <a:rPr lang="en-US" sz="2000" dirty="0"/>
              <a:t> des données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Apache Airflow pour la gestion des flux de données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Elasticsearch et Kibana pour le stockage des données et la visualization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GitHub pour la gestion du code source et la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88986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8FC0-B724-A9BE-A1F7-95317B38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B1CFCD-79FB-5D53-79CF-2685FF280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71B48-7487-5FAE-75AA-55C336DA5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0EA84F-723D-B2FA-02A7-D1B69E9A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900916-7CC6-9F17-CEA5-6CD7494C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FD3981-F22E-749B-7968-A794F8E2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réalisé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Data lake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569585E8-64A8-872C-65FE-0ABF30017D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6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D813-D0BE-6999-21E9-E6A8F0A8E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48C91E-AEC1-52B5-4906-3F5D5E300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0729-312A-C039-7E07-BA8A1E15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6A619-A8B1-4F28-01FE-B1B3D628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969C57-158B-C13C-45D0-1CDE23EDA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43FE5-5AFA-E11D-6F06-31719E7A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975057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réalisé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</a:t>
            </a:r>
            <a:r>
              <a:rPr lang="en-US" sz="4000" dirty="0">
                <a:solidFill>
                  <a:srgbClr val="FFFFFF"/>
                </a:solidFill>
              </a:rPr>
              <a:t>Architecture de la pipeline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2B8CA1E-8E20-D8FF-33B4-C0341466A81D}"/>
              </a:ext>
            </a:extLst>
          </p:cNvPr>
          <p:cNvGrpSpPr/>
          <p:nvPr/>
        </p:nvGrpSpPr>
        <p:grpSpPr>
          <a:xfrm>
            <a:off x="553615" y="1696565"/>
            <a:ext cx="11019450" cy="5038028"/>
            <a:chOff x="553615" y="1696565"/>
            <a:chExt cx="11019450" cy="50380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A8DF1C-7C9E-C3E2-91F9-A29541862F81}"/>
                </a:ext>
              </a:extLst>
            </p:cNvPr>
            <p:cNvSpPr/>
            <p:nvPr/>
          </p:nvSpPr>
          <p:spPr>
            <a:xfrm>
              <a:off x="8466748" y="4458608"/>
              <a:ext cx="1063690" cy="62048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Elastic</a:t>
              </a:r>
              <a:endParaRPr lang="fr-F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AA3FAE-6BBF-2E8D-44AC-988D35885AAE}"/>
                </a:ext>
              </a:extLst>
            </p:cNvPr>
            <p:cNvSpPr/>
            <p:nvPr/>
          </p:nvSpPr>
          <p:spPr>
            <a:xfrm>
              <a:off x="10450284" y="5390306"/>
              <a:ext cx="1063690" cy="62048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Kibana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45AEEC-F9C7-C3D9-4E5A-401C615F211C}"/>
                </a:ext>
              </a:extLst>
            </p:cNvPr>
            <p:cNvSpPr/>
            <p:nvPr/>
          </p:nvSpPr>
          <p:spPr>
            <a:xfrm>
              <a:off x="2348981" y="4386104"/>
              <a:ext cx="696684" cy="62048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LOL API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7F74AB3-5799-A418-8CD3-524A5D2CCD17}"/>
                </a:ext>
              </a:extLst>
            </p:cNvPr>
            <p:cNvSpPr/>
            <p:nvPr/>
          </p:nvSpPr>
          <p:spPr>
            <a:xfrm>
              <a:off x="846738" y="4484472"/>
              <a:ext cx="838201" cy="4237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Job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099695-804B-3830-6113-2A30495941B7}"/>
                </a:ext>
              </a:extLst>
            </p:cNvPr>
            <p:cNvSpPr/>
            <p:nvPr/>
          </p:nvSpPr>
          <p:spPr>
            <a:xfrm>
              <a:off x="553615" y="1696565"/>
              <a:ext cx="681134" cy="3172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Data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8485195-9805-312C-69D6-61D50B533945}"/>
                </a:ext>
              </a:extLst>
            </p:cNvPr>
            <p:cNvSpPr/>
            <p:nvPr/>
          </p:nvSpPr>
          <p:spPr>
            <a:xfrm>
              <a:off x="1402314" y="1705905"/>
              <a:ext cx="681134" cy="3172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Job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2DF52E-73B4-A7F9-4064-6C4C16AD0138}"/>
                </a:ext>
              </a:extLst>
            </p:cNvPr>
            <p:cNvSpPr/>
            <p:nvPr/>
          </p:nvSpPr>
          <p:spPr>
            <a:xfrm>
              <a:off x="2251013" y="1705902"/>
              <a:ext cx="681134" cy="31724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Outil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5F298B-AC36-EDA5-1827-0DF5FAA2DD4B}"/>
                </a:ext>
              </a:extLst>
            </p:cNvPr>
            <p:cNvSpPr/>
            <p:nvPr/>
          </p:nvSpPr>
          <p:spPr>
            <a:xfrm>
              <a:off x="702897" y="3578383"/>
              <a:ext cx="1152336" cy="4299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/>
                <a:t>Summoner</a:t>
              </a:r>
              <a:r>
                <a:rPr lang="fr-FR" sz="1400" dirty="0"/>
                <a:t> Name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C99DED4-2C11-F7B5-E17A-CB81B983612D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1265839" y="4008366"/>
              <a:ext cx="13226" cy="476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607A93-F559-EDF8-615F-5FCEB9077B2B}"/>
                </a:ext>
              </a:extLst>
            </p:cNvPr>
            <p:cNvSpPr/>
            <p:nvPr/>
          </p:nvSpPr>
          <p:spPr>
            <a:xfrm>
              <a:off x="3738461" y="2907209"/>
              <a:ext cx="1032589" cy="42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/>
                <a:t>Summoner</a:t>
              </a:r>
              <a:r>
                <a:rPr lang="fr-FR" sz="1400" dirty="0"/>
                <a:t> ID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E4F91D-6C9E-F671-9486-75DEB138D444}"/>
                </a:ext>
              </a:extLst>
            </p:cNvPr>
            <p:cNvSpPr/>
            <p:nvPr/>
          </p:nvSpPr>
          <p:spPr>
            <a:xfrm>
              <a:off x="3738461" y="4268986"/>
              <a:ext cx="1032589" cy="42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Match ID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8F0679-8A2E-35B4-AD12-01E5010FCDA4}"/>
                </a:ext>
              </a:extLst>
            </p:cNvPr>
            <p:cNvSpPr/>
            <p:nvPr/>
          </p:nvSpPr>
          <p:spPr>
            <a:xfrm>
              <a:off x="3738461" y="5799691"/>
              <a:ext cx="1032589" cy="4222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Match </a:t>
              </a:r>
              <a:r>
                <a:rPr lang="fr-FR" sz="1400" dirty="0" err="1"/>
                <a:t>history</a:t>
              </a:r>
              <a:endParaRPr lang="fr-FR" sz="14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8000596-8EEF-490C-1366-D04256BE4BF7}"/>
                </a:ext>
              </a:extLst>
            </p:cNvPr>
            <p:cNvSpPr/>
            <p:nvPr/>
          </p:nvSpPr>
          <p:spPr>
            <a:xfrm>
              <a:off x="3835654" y="3618425"/>
              <a:ext cx="838201" cy="4237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Job 2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EEEA8AC-63A8-8B2F-A778-D488D4A77C21}"/>
                </a:ext>
              </a:extLst>
            </p:cNvPr>
            <p:cNvSpPr/>
            <p:nvPr/>
          </p:nvSpPr>
          <p:spPr>
            <a:xfrm>
              <a:off x="8579493" y="3358597"/>
              <a:ext cx="838201" cy="4237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Job 5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0B25A1EC-F1D1-B0F5-FCC9-0300319B2C79}"/>
                </a:ext>
              </a:extLst>
            </p:cNvPr>
            <p:cNvSpPr/>
            <p:nvPr/>
          </p:nvSpPr>
          <p:spPr>
            <a:xfrm>
              <a:off x="6417126" y="5799691"/>
              <a:ext cx="838201" cy="4237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Job 4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BCEAF577-E1E8-E152-BE2B-5FFC9C2B2959}"/>
                </a:ext>
              </a:extLst>
            </p:cNvPr>
            <p:cNvSpPr/>
            <p:nvPr/>
          </p:nvSpPr>
          <p:spPr>
            <a:xfrm>
              <a:off x="3835654" y="4977811"/>
              <a:ext cx="838201" cy="4237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Job 3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250F4BE8-26DF-B79E-5A34-742275EA794C}"/>
                </a:ext>
              </a:extLst>
            </p:cNvPr>
            <p:cNvCxnSpPr>
              <a:cxnSpLocks/>
              <a:stCxn id="9" idx="0"/>
              <a:endCxn id="17" idx="1"/>
            </p:cNvCxnSpPr>
            <p:nvPr/>
          </p:nvCxnSpPr>
          <p:spPr>
            <a:xfrm rot="5400000" flipH="1" flipV="1">
              <a:off x="2583996" y="3231639"/>
              <a:ext cx="1267793" cy="10411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CE1F3AEC-D509-2D67-468D-DE684C21D95A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 flipH="1">
              <a:off x="4254755" y="3329412"/>
              <a:ext cx="1" cy="2890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B990B7A-3C8F-656F-AD8F-88CA743D4AE0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4254755" y="4691189"/>
              <a:ext cx="1" cy="2866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9F5D107A-B1A5-D7C7-7C96-DB29038CA9EB}"/>
                </a:ext>
              </a:extLst>
            </p:cNvPr>
            <p:cNvCxnSpPr>
              <a:cxnSpLocks/>
              <a:stCxn id="19" idx="3"/>
              <a:endCxn id="24" idx="2"/>
            </p:cNvCxnSpPr>
            <p:nvPr/>
          </p:nvCxnSpPr>
          <p:spPr>
            <a:xfrm>
              <a:off x="4771050" y="6010793"/>
              <a:ext cx="1646076" cy="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9765B6-43BD-CA27-65EB-7CD2540699D7}"/>
                </a:ext>
              </a:extLst>
            </p:cNvPr>
            <p:cNvSpPr/>
            <p:nvPr/>
          </p:nvSpPr>
          <p:spPr>
            <a:xfrm>
              <a:off x="6241790" y="3249324"/>
              <a:ext cx="1188870" cy="6476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Match </a:t>
              </a:r>
              <a:r>
                <a:rPr lang="fr-FR" sz="1400" dirty="0" err="1"/>
                <a:t>history</a:t>
              </a:r>
              <a:r>
                <a:rPr lang="fr-FR" sz="1400" dirty="0"/>
                <a:t> </a:t>
              </a:r>
              <a:r>
                <a:rPr lang="fr-FR" sz="1400" dirty="0" err="1"/>
                <a:t>formatted</a:t>
              </a:r>
              <a:endParaRPr lang="fr-FR" sz="1400" dirty="0"/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F0C5257-D2B7-8F31-8F20-AB082233EEFA}"/>
                </a:ext>
              </a:extLst>
            </p:cNvPr>
            <p:cNvCxnSpPr>
              <a:cxnSpLocks/>
              <a:stCxn id="24" idx="0"/>
              <a:endCxn id="34" idx="2"/>
            </p:cNvCxnSpPr>
            <p:nvPr/>
          </p:nvCxnSpPr>
          <p:spPr>
            <a:xfrm flipH="1" flipV="1">
              <a:off x="6836225" y="3897017"/>
              <a:ext cx="2" cy="19026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C35970DE-FB06-031C-6313-EFFF8D03C7E2}"/>
                </a:ext>
              </a:extLst>
            </p:cNvPr>
            <p:cNvCxnSpPr>
              <a:cxnSpLocks/>
              <a:stCxn id="34" idx="3"/>
              <a:endCxn id="22" idx="2"/>
            </p:cNvCxnSpPr>
            <p:nvPr/>
          </p:nvCxnSpPr>
          <p:spPr>
            <a:xfrm flipV="1">
              <a:off x="7430660" y="3570472"/>
              <a:ext cx="1148833" cy="26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3DC1FC4-8E57-8120-A2E5-5E99BF6281C9}"/>
                </a:ext>
              </a:extLst>
            </p:cNvPr>
            <p:cNvCxnSpPr>
              <a:cxnSpLocks/>
              <a:stCxn id="22" idx="4"/>
              <a:endCxn id="7" idx="0"/>
            </p:cNvCxnSpPr>
            <p:nvPr/>
          </p:nvCxnSpPr>
          <p:spPr>
            <a:xfrm flipH="1">
              <a:off x="8998593" y="3782347"/>
              <a:ext cx="1" cy="676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 : en angle 37">
              <a:extLst>
                <a:ext uri="{FF2B5EF4-FFF2-40B4-BE49-F238E27FC236}">
                  <a16:creationId xmlns:a16="http://schemas.microsoft.com/office/drawing/2014/main" id="{B619C0CB-D47A-4B5E-740B-AC0E31DF2DB7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9413711" y="4663975"/>
              <a:ext cx="621455" cy="145169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DF8393-A7C8-735B-73F3-993C1A43ACDD}"/>
                </a:ext>
              </a:extLst>
            </p:cNvPr>
            <p:cNvSpPr/>
            <p:nvPr/>
          </p:nvSpPr>
          <p:spPr>
            <a:xfrm>
              <a:off x="553615" y="2647784"/>
              <a:ext cx="4799821" cy="40868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0DECF7D-8279-FBAF-4CDF-604CE8439E2B}"/>
                </a:ext>
              </a:extLst>
            </p:cNvPr>
            <p:cNvSpPr txBox="1"/>
            <p:nvPr/>
          </p:nvSpPr>
          <p:spPr>
            <a:xfrm>
              <a:off x="2536199" y="22887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Extract</a:t>
              </a:r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CE9836-768A-5213-2D4A-5FFB463D99F7}"/>
                </a:ext>
              </a:extLst>
            </p:cNvPr>
            <p:cNvSpPr/>
            <p:nvPr/>
          </p:nvSpPr>
          <p:spPr>
            <a:xfrm>
              <a:off x="5393087" y="2658101"/>
              <a:ext cx="2767306" cy="40764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DC39E0B-5C83-33C6-4168-46C7223E2B85}"/>
                </a:ext>
              </a:extLst>
            </p:cNvPr>
            <p:cNvSpPr txBox="1"/>
            <p:nvPr/>
          </p:nvSpPr>
          <p:spPr>
            <a:xfrm>
              <a:off x="6271198" y="2278452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Transform</a:t>
              </a:r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17CC2C-CC04-13D1-F332-D79FF15007B8}"/>
                </a:ext>
              </a:extLst>
            </p:cNvPr>
            <p:cNvSpPr/>
            <p:nvPr/>
          </p:nvSpPr>
          <p:spPr>
            <a:xfrm>
              <a:off x="8214047" y="2647784"/>
              <a:ext cx="3359018" cy="40764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7D09DA5A-976A-6B04-32D5-EB1344354F27}"/>
                </a:ext>
              </a:extLst>
            </p:cNvPr>
            <p:cNvSpPr txBox="1"/>
            <p:nvPr/>
          </p:nvSpPr>
          <p:spPr>
            <a:xfrm>
              <a:off x="9640515" y="226912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Load</a:t>
              </a:r>
              <a:endParaRPr lang="fr-FR" dirty="0"/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3363C5D-11C2-AE38-684A-145757729115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1684939" y="4696347"/>
              <a:ext cx="66404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 : en angle 54">
              <a:extLst>
                <a:ext uri="{FF2B5EF4-FFF2-40B4-BE49-F238E27FC236}">
                  <a16:creationId xmlns:a16="http://schemas.microsoft.com/office/drawing/2014/main" id="{F4E91D82-BF21-8411-6224-19B9313FEFB1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0800000" flipV="1">
              <a:off x="2860090" y="3830299"/>
              <a:ext cx="975564" cy="534253"/>
            </a:xfrm>
            <a:prstGeom prst="bentConnector3">
              <a:avLst>
                <a:gd name="adj1" fmla="val 99735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 : en angle 61">
              <a:extLst>
                <a:ext uri="{FF2B5EF4-FFF2-40B4-BE49-F238E27FC236}">
                  <a16:creationId xmlns:a16="http://schemas.microsoft.com/office/drawing/2014/main" id="{24180993-8D3B-2BE7-5B88-7A09357C147E}"/>
                </a:ext>
              </a:extLst>
            </p:cNvPr>
            <p:cNvCxnSpPr>
              <a:cxnSpLocks/>
              <a:stCxn id="9" idx="3"/>
              <a:endCxn id="18" idx="0"/>
            </p:cNvCxnSpPr>
            <p:nvPr/>
          </p:nvCxnSpPr>
          <p:spPr>
            <a:xfrm flipV="1">
              <a:off x="3045665" y="4268986"/>
              <a:ext cx="1209091" cy="427361"/>
            </a:xfrm>
            <a:prstGeom prst="bentConnector4">
              <a:avLst>
                <a:gd name="adj1" fmla="val 28649"/>
                <a:gd name="adj2" fmla="val 13165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 : en angle 70">
              <a:extLst>
                <a:ext uri="{FF2B5EF4-FFF2-40B4-BE49-F238E27FC236}">
                  <a16:creationId xmlns:a16="http://schemas.microsoft.com/office/drawing/2014/main" id="{DA967FF1-CFA0-6546-89FC-3A25221641D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0800000">
              <a:off x="3041778" y="4834500"/>
              <a:ext cx="793877" cy="355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 : en angle 73">
              <a:extLst>
                <a:ext uri="{FF2B5EF4-FFF2-40B4-BE49-F238E27FC236}">
                  <a16:creationId xmlns:a16="http://schemas.microsoft.com/office/drawing/2014/main" id="{5EFBB6A2-4E6B-620E-B217-FCB8162D8EB6}"/>
                </a:ext>
              </a:extLst>
            </p:cNvPr>
            <p:cNvCxnSpPr>
              <a:cxnSpLocks/>
              <a:stCxn id="9" idx="2"/>
              <a:endCxn id="19" idx="1"/>
            </p:cNvCxnSpPr>
            <p:nvPr/>
          </p:nvCxnSpPr>
          <p:spPr>
            <a:xfrm rot="16200000" flipH="1">
              <a:off x="2715791" y="4988122"/>
              <a:ext cx="1004203" cy="104113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5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7F1A6-F389-A443-A290-7CF48003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8084BF-7E2E-6997-5DC4-8423DB25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Travail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réalisé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Dashboard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353E82-8AAD-F1D2-A105-F3A49A52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9" y="2210436"/>
            <a:ext cx="11794958" cy="401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35FA-4A9C-B99C-2276-A7B0FA21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0C72E7-331C-9B39-CA47-8D727D8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64C3-7C6F-7005-E413-FEB0CC4B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Compétences acquises dans:</a:t>
            </a:r>
          </a:p>
          <a:p>
            <a:r>
              <a:rPr lang="fr-FR" sz="2000" dirty="0"/>
              <a:t>La gestion des données</a:t>
            </a:r>
          </a:p>
          <a:p>
            <a:r>
              <a:rPr lang="fr-FR" sz="2000" dirty="0"/>
              <a:t>L'automatisation des workflows</a:t>
            </a:r>
          </a:p>
          <a:p>
            <a:r>
              <a:rPr lang="fr-FR" sz="2000" dirty="0"/>
              <a:t>L’utilisation d'outils Big Data. </a:t>
            </a:r>
          </a:p>
        </p:txBody>
      </p:sp>
    </p:spTree>
    <p:extLst>
      <p:ext uri="{BB962C8B-B14F-4D97-AF65-F5344CB8AC3E}">
        <p14:creationId xmlns:p14="http://schemas.microsoft.com/office/powerpoint/2010/main" val="1533286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BIG DATA: LOL ANALYTICS</vt:lpstr>
      <vt:lpstr>Introduction du projet Big Data</vt:lpstr>
      <vt:lpstr>Thème sélectionné</vt:lpstr>
      <vt:lpstr>Sources de données</vt:lpstr>
      <vt:lpstr>Outils utilisés</vt:lpstr>
      <vt:lpstr>Travail réalisé : Data lake</vt:lpstr>
      <vt:lpstr>Travail réalisé : Architecture de la pipeline</vt:lpstr>
      <vt:lpstr>Travail réalisé :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NEKRUZ Kayumars</dc:creator>
  <cp:lastModifiedBy>NEKRUZ Kayumars</cp:lastModifiedBy>
  <cp:revision>4</cp:revision>
  <dcterms:created xsi:type="dcterms:W3CDTF">2024-02-02T07:52:29Z</dcterms:created>
  <dcterms:modified xsi:type="dcterms:W3CDTF">2024-02-02T18:28:01Z</dcterms:modified>
</cp:coreProperties>
</file>