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uisem.com/19309/most-popular-emojis-instagram" TargetMode="External"/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Правила </a:t>
            </a:r>
            <a:r>
              <a:rPr lang="ru-RU" dirty="0" err="1"/>
              <a:t>безпеки</a:t>
            </a:r>
            <a:r>
              <a:rPr lang="ru-RU" dirty="0"/>
              <a:t> та </a:t>
            </a:r>
            <a:r>
              <a:rPr lang="ru-RU" dirty="0" err="1"/>
              <a:t>етикет</a:t>
            </a:r>
            <a:r>
              <a:rPr lang="ru-RU" dirty="0"/>
              <a:t> </a:t>
            </a:r>
            <a:r>
              <a:rPr lang="ru-RU" dirty="0" err="1"/>
              <a:t>електронного</a:t>
            </a:r>
            <a:r>
              <a:rPr lang="ru-RU" dirty="0"/>
              <a:t> </a:t>
            </a:r>
            <a:r>
              <a:rPr lang="ru-RU" dirty="0" err="1"/>
              <a:t>листування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Роботу виконала учениця 10 класу </a:t>
            </a:r>
            <a:r>
              <a:rPr lang="uk-UA" dirty="0" err="1" smtClean="0"/>
              <a:t>Михайліченко</a:t>
            </a:r>
            <a:r>
              <a:rPr lang="uk-UA" dirty="0" smtClean="0"/>
              <a:t> Поліна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66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Етикет при листуванні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пошта</a:t>
            </a:r>
            <a:r>
              <a:rPr lang="ru-RU" dirty="0"/>
              <a:t> -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людей, тому вона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правил </a:t>
            </a:r>
            <a:r>
              <a:rPr lang="ru-RU" dirty="0" err="1"/>
              <a:t>ввічливості</a:t>
            </a:r>
            <a:r>
              <a:rPr lang="ru-RU" dirty="0" smtClean="0"/>
              <a:t>. </a:t>
            </a:r>
            <a:r>
              <a:rPr lang="ru-RU" dirty="0" err="1"/>
              <a:t>Деякі</a:t>
            </a:r>
            <a:r>
              <a:rPr lang="ru-RU" dirty="0"/>
              <a:t> з них не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загальноприйнятих</a:t>
            </a:r>
            <a:r>
              <a:rPr lang="ru-RU" dirty="0"/>
              <a:t> норм </a:t>
            </a:r>
            <a:r>
              <a:rPr lang="ru-RU" dirty="0" err="1"/>
              <a:t>людського</a:t>
            </a:r>
            <a:r>
              <a:rPr lang="ru-RU" dirty="0"/>
              <a:t> </a:t>
            </a:r>
            <a:r>
              <a:rPr lang="ru-RU" dirty="0" err="1" smtClean="0"/>
              <a:t>спілкування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53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безпеки та етикету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/>
              <a:t>починати</a:t>
            </a:r>
            <a:r>
              <a:rPr lang="ru-RU" dirty="0"/>
              <a:t> текст листа </a:t>
            </a:r>
            <a:r>
              <a:rPr lang="ru-RU" dirty="0" err="1"/>
              <a:t>слід</a:t>
            </a:r>
            <a:r>
              <a:rPr lang="ru-RU" dirty="0"/>
              <a:t> з </a:t>
            </a:r>
            <a:r>
              <a:rPr lang="ru-RU" dirty="0" err="1"/>
              <a:t>привітання</a:t>
            </a:r>
            <a:r>
              <a:rPr lang="ru-RU" dirty="0"/>
              <a:t>, </a:t>
            </a:r>
            <a:r>
              <a:rPr lang="ru-RU" dirty="0" err="1"/>
              <a:t>завершувати</a:t>
            </a:r>
            <a:r>
              <a:rPr lang="ru-RU" dirty="0"/>
              <a:t> </a:t>
            </a:r>
            <a:r>
              <a:rPr lang="ru-RU" dirty="0" err="1"/>
              <a:t>підписом</a:t>
            </a:r>
            <a:r>
              <a:rPr lang="ru-RU" dirty="0"/>
              <a:t>;            </a:t>
            </a:r>
          </a:p>
          <a:p>
            <a:pPr fontAlgn="base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</a:t>
            </a:r>
            <a:r>
              <a:rPr lang="ru-RU" dirty="0" err="1"/>
              <a:t>людини</a:t>
            </a:r>
            <a:r>
              <a:rPr lang="ru-RU" dirty="0"/>
              <a:t>, з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особисто</a:t>
            </a:r>
            <a:r>
              <a:rPr lang="ru-RU" dirty="0"/>
              <a:t> не </a:t>
            </a:r>
            <a:r>
              <a:rPr lang="ru-RU" dirty="0" err="1"/>
              <a:t>знайомі</a:t>
            </a:r>
            <a:r>
              <a:rPr lang="ru-RU" dirty="0"/>
              <a:t>, </a:t>
            </a:r>
            <a:r>
              <a:rPr lang="ru-RU" dirty="0" err="1"/>
              <a:t>називайте</a:t>
            </a:r>
            <a:r>
              <a:rPr lang="ru-RU" dirty="0"/>
              <a:t> себе;</a:t>
            </a:r>
          </a:p>
          <a:p>
            <a:pPr fontAlgn="base"/>
            <a:r>
              <a:rPr lang="ru-RU" dirty="0"/>
              <a:t>не забудьте </a:t>
            </a:r>
            <a:r>
              <a:rPr lang="ru-RU" dirty="0" err="1"/>
              <a:t>вжити</a:t>
            </a:r>
            <a:r>
              <a:rPr lang="ru-RU" dirty="0"/>
              <a:t> слова «будь ласка»,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кого-</a:t>
            </a:r>
            <a:r>
              <a:rPr lang="ru-RU" dirty="0" err="1"/>
              <a:t>небудь</a:t>
            </a:r>
            <a:r>
              <a:rPr lang="ru-RU" dirty="0"/>
              <a:t> з </a:t>
            </a:r>
            <a:r>
              <a:rPr lang="ru-RU" dirty="0" err="1"/>
              <a:t>проханням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подякуйте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хтось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вам;</a:t>
            </a:r>
          </a:p>
          <a:p>
            <a:pPr fontAlgn="base"/>
            <a:r>
              <a:rPr lang="ru-RU" dirty="0" err="1"/>
              <a:t>слідкуйте</a:t>
            </a:r>
            <a:r>
              <a:rPr lang="ru-RU" dirty="0"/>
              <a:t> за тоном </a:t>
            </a:r>
            <a:r>
              <a:rPr lang="ru-RU" dirty="0" err="1"/>
              <a:t>вашого</a:t>
            </a:r>
            <a:r>
              <a:rPr lang="ru-RU" dirty="0"/>
              <a:t> листа, </a:t>
            </a:r>
            <a:r>
              <a:rPr lang="ru-RU" dirty="0" err="1"/>
              <a:t>намагайтеся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фраз,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стати причиною </a:t>
            </a:r>
            <a:r>
              <a:rPr lang="ru-RU" dirty="0" err="1"/>
              <a:t>конфлікту</a:t>
            </a:r>
            <a:r>
              <a:rPr lang="ru-RU" dirty="0"/>
              <a:t> на </a:t>
            </a:r>
            <a:r>
              <a:rPr lang="ru-RU" dirty="0" err="1"/>
              <a:t>релігійній</a:t>
            </a:r>
            <a:r>
              <a:rPr lang="ru-RU" dirty="0"/>
              <a:t>, </a:t>
            </a:r>
            <a:r>
              <a:rPr lang="ru-RU" dirty="0" err="1"/>
              <a:t>расовій</a:t>
            </a:r>
            <a:r>
              <a:rPr lang="ru-RU" dirty="0"/>
              <a:t>, </a:t>
            </a:r>
            <a:r>
              <a:rPr lang="ru-RU" dirty="0" err="1"/>
              <a:t>політичній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основі</a:t>
            </a:r>
            <a:r>
              <a:rPr lang="ru-RU" dirty="0"/>
              <a:t>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90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Правила безпеки та етикету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неперевірені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їхнє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намагайтеся</a:t>
            </a:r>
            <a:r>
              <a:rPr lang="ru-RU" dirty="0"/>
              <a:t> не </a:t>
            </a:r>
            <a:r>
              <a:rPr lang="ru-RU" dirty="0" err="1"/>
              <a:t>допускати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використовуйте</a:t>
            </a:r>
            <a:r>
              <a:rPr lang="ru-RU" dirty="0"/>
              <a:t> 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орфографії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</a:t>
            </a:r>
            <a:r>
              <a:rPr lang="ru-RU" dirty="0" err="1"/>
              <a:t>поштовою</a:t>
            </a:r>
            <a:r>
              <a:rPr lang="ru-RU" dirty="0"/>
              <a:t> службою.</a:t>
            </a:r>
          </a:p>
          <a:p>
            <a:pPr fontAlgn="base"/>
            <a:r>
              <a:rPr lang="ru-RU" dirty="0" err="1"/>
              <a:t>зазначайте</a:t>
            </a:r>
            <a:r>
              <a:rPr lang="ru-RU" dirty="0"/>
              <a:t> тему </a:t>
            </a:r>
            <a:r>
              <a:rPr lang="ru-RU" dirty="0" err="1"/>
              <a:t>свого</a:t>
            </a:r>
            <a:r>
              <a:rPr lang="ru-RU" dirty="0"/>
              <a:t> листа. Часто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орієнтується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на тему, коли </a:t>
            </a:r>
            <a:r>
              <a:rPr lang="ru-RU" dirty="0" err="1"/>
              <a:t>переглядає</a:t>
            </a:r>
            <a:r>
              <a:rPr lang="ru-RU" dirty="0"/>
              <a:t> </a:t>
            </a:r>
            <a:r>
              <a:rPr lang="ru-RU" dirty="0" err="1"/>
              <a:t>пошту</a:t>
            </a:r>
            <a:r>
              <a:rPr lang="ru-RU" dirty="0"/>
              <a:t>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сервера;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пишіть</a:t>
            </a:r>
            <a:r>
              <a:rPr lang="ru-RU" dirty="0"/>
              <a:t> увесь текст листа великими </a:t>
            </a:r>
            <a:r>
              <a:rPr lang="ru-RU" dirty="0" err="1"/>
              <a:t>літерами</a:t>
            </a:r>
            <a:r>
              <a:rPr lang="ru-RU" dirty="0"/>
              <a:t> -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читати</a:t>
            </a:r>
            <a:endParaRPr lang="ru-RU" dirty="0"/>
          </a:p>
          <a:p>
            <a:pPr fontAlgn="base"/>
            <a:r>
              <a:rPr lang="ru-RU" dirty="0"/>
              <a:t>не </a:t>
            </a:r>
            <a:r>
              <a:rPr lang="ru-RU" dirty="0" err="1"/>
              <a:t>зловживайте</a:t>
            </a:r>
            <a:r>
              <a:rPr lang="ru-RU" dirty="0"/>
              <a:t> </a:t>
            </a:r>
            <a:r>
              <a:rPr lang="ru-RU" dirty="0" err="1"/>
              <a:t>позначкою</a:t>
            </a:r>
            <a:r>
              <a:rPr lang="ru-RU" dirty="0"/>
              <a:t>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важливості</a:t>
            </a:r>
            <a:r>
              <a:rPr lang="ru-RU" dirty="0"/>
              <a:t> листа;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оголошень</a:t>
            </a:r>
            <a:r>
              <a:rPr lang="ru-RU" dirty="0"/>
              <a:t> і </a:t>
            </a:r>
            <a:r>
              <a:rPr lang="ru-RU" dirty="0" err="1"/>
              <a:t>реклами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вони не є предметом </a:t>
            </a:r>
            <a:r>
              <a:rPr lang="ru-RU" dirty="0" err="1"/>
              <a:t>обговорення</a:t>
            </a:r>
            <a:r>
              <a:rPr lang="ru-RU" dirty="0"/>
              <a:t>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030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Правила безпеки та етикету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dirty="0"/>
              <a:t>включайте до повідомлення цитати з листа, на який відповідаєте якщо ви посилаєтеся на деякі слова співрозмовника;</a:t>
            </a:r>
          </a:p>
          <a:p>
            <a:pPr fontAlgn="base"/>
            <a:r>
              <a:rPr lang="uk-UA" dirty="0"/>
              <a:t>не </a:t>
            </a:r>
            <a:r>
              <a:rPr lang="uk-UA" dirty="0" err="1"/>
              <a:t>додавайте</a:t>
            </a:r>
            <a:r>
              <a:rPr lang="uk-UA" dirty="0"/>
              <a:t> без потреби прикріплення до листа, це суттєво впливає на його розмір. За можливості стискайте файли, що прикріплюються. використовуючи програми-</a:t>
            </a:r>
            <a:r>
              <a:rPr lang="uk-UA" dirty="0" err="1"/>
              <a:t>архіватори</a:t>
            </a:r>
            <a:r>
              <a:rPr lang="uk-UA" dirty="0"/>
              <a:t>. Повідомляйте адресата, як: файли додаєте до листа, оскільки часто через прикріплені файли розповсюджуються комп'ютерні віруси.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47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Доповнення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31136" y="2380350"/>
            <a:ext cx="7729728" cy="3101983"/>
          </a:xfrm>
        </p:spPr>
        <p:txBody>
          <a:bodyPr/>
          <a:lstStyle/>
          <a:p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міміку</a:t>
            </a:r>
            <a:r>
              <a:rPr lang="ru-RU" dirty="0"/>
              <a:t> та жести, </a:t>
            </a:r>
            <a:r>
              <a:rPr lang="ru-RU" dirty="0" err="1"/>
              <a:t>допоможуть</a:t>
            </a:r>
            <a:r>
              <a:rPr lang="ru-RU" dirty="0"/>
              <a:t> </a:t>
            </a:r>
            <a:r>
              <a:rPr lang="ru-RU" dirty="0" err="1"/>
              <a:t>виразити</a:t>
            </a:r>
            <a:r>
              <a:rPr lang="ru-RU" dirty="0"/>
              <a:t> смайлики.</a:t>
            </a:r>
            <a:endParaRPr lang="ru-RU" dirty="0"/>
          </a:p>
          <a:p>
            <a:endParaRPr lang="uk-UA" dirty="0"/>
          </a:p>
        </p:txBody>
      </p:sp>
      <p:pic>
        <p:nvPicPr>
          <p:cNvPr id="1026" name="Picture 2" descr="Результат пошуку зображень за запитом &quot;emoji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31" y="2916065"/>
            <a:ext cx="6858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800" dirty="0" smtClean="0">
                <a:hlinkClick r:id="rId2"/>
              </a:rPr>
              <a:t>Текст</a:t>
            </a:r>
            <a:endParaRPr lang="uk-UA" sz="2800" dirty="0" smtClean="0"/>
          </a:p>
          <a:p>
            <a:pPr marL="0" indent="0" algn="ctr">
              <a:buNone/>
            </a:pPr>
            <a:r>
              <a:rPr lang="uk-UA" sz="2800" dirty="0" smtClean="0">
                <a:hlinkClick r:id="rId3"/>
              </a:rPr>
              <a:t>Зображення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4219932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7</TotalTime>
  <Words>159</Words>
  <Application>Microsoft Office PowerPoint</Application>
  <PresentationFormat>Широкий екран</PresentationFormat>
  <Paragraphs>25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Parcel</vt:lpstr>
      <vt:lpstr>Правила безпеки та етикет електронного листування</vt:lpstr>
      <vt:lpstr>Етикет при листуванні</vt:lpstr>
      <vt:lpstr>Правила безпеки та етикету</vt:lpstr>
      <vt:lpstr>Правила безпеки та етикету</vt:lpstr>
      <vt:lpstr>Правила безпеки та етикету</vt:lpstr>
      <vt:lpstr>Доповнення</vt:lpstr>
      <vt:lpstr>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безпеки та етикет електронного листування</dc:title>
  <dc:creator>student</dc:creator>
  <cp:lastModifiedBy>student</cp:lastModifiedBy>
  <cp:revision>1</cp:revision>
  <dcterms:created xsi:type="dcterms:W3CDTF">2017-02-10T09:41:27Z</dcterms:created>
  <dcterms:modified xsi:type="dcterms:W3CDTF">2017-02-10T09:49:25Z</dcterms:modified>
</cp:coreProperties>
</file>