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BD8F-00D8-4461-8AF3-F262135B36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E6DCDAB-24E1-4B67-B648-20295FB71378}">
      <dgm:prSet phldrT="[Текст]"/>
      <dgm:spPr/>
      <dgm:t>
        <a:bodyPr/>
        <a:lstStyle/>
        <a:p>
          <a:r>
            <a:rPr lang="ru-RU" smtClean="0"/>
            <a:t>Вход</a:t>
          </a:r>
          <a:endParaRPr lang="ru-RU"/>
        </a:p>
      </dgm:t>
    </dgm:pt>
    <dgm:pt modelId="{E5A5A590-821E-41B3-A847-C34CB60CA212}" type="parTrans" cxnId="{CF4D5525-2028-4ECA-9B08-14976ED35309}">
      <dgm:prSet/>
      <dgm:spPr/>
      <dgm:t>
        <a:bodyPr/>
        <a:lstStyle/>
        <a:p>
          <a:endParaRPr lang="ru-RU"/>
        </a:p>
      </dgm:t>
    </dgm:pt>
    <dgm:pt modelId="{DD6B0674-0CAB-47B2-9969-71D0FFC1967F}" type="sibTrans" cxnId="{CF4D5525-2028-4ECA-9B08-14976ED35309}">
      <dgm:prSet/>
      <dgm:spPr/>
      <dgm:t>
        <a:bodyPr/>
        <a:lstStyle/>
        <a:p>
          <a:endParaRPr lang="ru-RU"/>
        </a:p>
      </dgm:t>
    </dgm:pt>
    <dgm:pt modelId="{FB477E63-4BB6-47AB-BC17-79FD6D24DF88}">
      <dgm:prSet phldrT="[Текст]"/>
      <dgm:spPr/>
      <dgm:t>
        <a:bodyPr/>
        <a:lstStyle/>
        <a:p>
          <a:r>
            <a:rPr lang="ru-RU" smtClean="0"/>
            <a:t>Фильтр</a:t>
          </a:r>
          <a:endParaRPr lang="ru-RU"/>
        </a:p>
      </dgm:t>
    </dgm:pt>
    <dgm:pt modelId="{6EA41BE3-2BEB-416F-943C-FBD1A7CEF3BD}" type="parTrans" cxnId="{75225C70-0C10-4891-9B60-653AB9C529CB}">
      <dgm:prSet/>
      <dgm:spPr/>
      <dgm:t>
        <a:bodyPr/>
        <a:lstStyle/>
        <a:p>
          <a:endParaRPr lang="ru-RU"/>
        </a:p>
      </dgm:t>
    </dgm:pt>
    <dgm:pt modelId="{D4663DC2-1179-4FF3-B47F-789E58A92434}" type="sibTrans" cxnId="{75225C70-0C10-4891-9B60-653AB9C529CB}">
      <dgm:prSet/>
      <dgm:spPr/>
      <dgm:t>
        <a:bodyPr/>
        <a:lstStyle/>
        <a:p>
          <a:endParaRPr lang="ru-RU"/>
        </a:p>
      </dgm:t>
    </dgm:pt>
    <dgm:pt modelId="{5102EDD9-BB6C-43DF-AD56-B1E270EBB7AC}">
      <dgm:prSet phldrT="[Текст]"/>
      <dgm:spPr/>
      <dgm:t>
        <a:bodyPr/>
        <a:lstStyle/>
        <a:p>
          <a:r>
            <a:rPr lang="ru-RU" smtClean="0"/>
            <a:t>Преобразование</a:t>
          </a:r>
          <a:endParaRPr lang="ru-RU"/>
        </a:p>
      </dgm:t>
    </dgm:pt>
    <dgm:pt modelId="{AF7C32EB-ACD7-4CED-BD42-1E823F15C736}" type="parTrans" cxnId="{8A12E9B6-052D-45E2-9DAB-6389BA2CFB2A}">
      <dgm:prSet/>
      <dgm:spPr/>
      <dgm:t>
        <a:bodyPr/>
        <a:lstStyle/>
        <a:p>
          <a:endParaRPr lang="ru-RU"/>
        </a:p>
      </dgm:t>
    </dgm:pt>
    <dgm:pt modelId="{600BDCAB-5584-4E57-A6B6-886DEFEA31E6}" type="sibTrans" cxnId="{8A12E9B6-052D-45E2-9DAB-6389BA2CFB2A}">
      <dgm:prSet/>
      <dgm:spPr/>
      <dgm:t>
        <a:bodyPr/>
        <a:lstStyle/>
        <a:p>
          <a:endParaRPr lang="ru-RU"/>
        </a:p>
      </dgm:t>
    </dgm:pt>
    <dgm:pt modelId="{EDA11E28-F53E-4B46-8802-D46380C12EEB}">
      <dgm:prSet/>
      <dgm:spPr/>
      <dgm:t>
        <a:bodyPr/>
        <a:lstStyle/>
        <a:p>
          <a:r>
            <a:rPr lang="ru-RU" smtClean="0"/>
            <a:t>Выход</a:t>
          </a:r>
          <a:endParaRPr lang="ru-RU"/>
        </a:p>
      </dgm:t>
    </dgm:pt>
    <dgm:pt modelId="{205527B8-EC92-47EA-BE0F-F7830785BEC9}" type="parTrans" cxnId="{E3585348-25DC-4B2F-9A88-0D71BC685899}">
      <dgm:prSet/>
      <dgm:spPr/>
      <dgm:t>
        <a:bodyPr/>
        <a:lstStyle/>
        <a:p>
          <a:endParaRPr lang="ru-RU"/>
        </a:p>
      </dgm:t>
    </dgm:pt>
    <dgm:pt modelId="{23F10FE3-2062-4DA9-9CC1-54C9ECAF7B33}" type="sibTrans" cxnId="{E3585348-25DC-4B2F-9A88-0D71BC685899}">
      <dgm:prSet/>
      <dgm:spPr/>
      <dgm:t>
        <a:bodyPr/>
        <a:lstStyle/>
        <a:p>
          <a:endParaRPr lang="ru-RU"/>
        </a:p>
      </dgm:t>
    </dgm:pt>
    <dgm:pt modelId="{F70927AC-D921-457B-8A3A-1D0D2B64A749}" type="pres">
      <dgm:prSet presAssocID="{0069BD8F-00D8-4461-8AF3-F262135B36BA}" presName="Name0" presStyleCnt="0">
        <dgm:presLayoutVars>
          <dgm:dir/>
          <dgm:resizeHandles val="exact"/>
        </dgm:presLayoutVars>
      </dgm:prSet>
      <dgm:spPr/>
    </dgm:pt>
    <dgm:pt modelId="{302AACED-8E1A-4830-AE4D-219A1071C41E}" type="pres">
      <dgm:prSet presAssocID="{AE6DCDAB-24E1-4B67-B648-20295FB7137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F3DFB2-A68B-418D-8B14-25CCF9FDDFD0}" type="pres">
      <dgm:prSet presAssocID="{DD6B0674-0CAB-47B2-9969-71D0FFC1967F}" presName="sibTrans" presStyleLbl="sibTrans2D1" presStyleIdx="0" presStyleCnt="3"/>
      <dgm:spPr/>
      <dgm:t>
        <a:bodyPr/>
        <a:lstStyle/>
        <a:p>
          <a:endParaRPr lang="ru-RU"/>
        </a:p>
      </dgm:t>
    </dgm:pt>
    <dgm:pt modelId="{4C7F748D-F123-4DAB-9235-8562ACF82852}" type="pres">
      <dgm:prSet presAssocID="{DD6B0674-0CAB-47B2-9969-71D0FFC1967F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08C108FE-BFE5-4D18-B233-058C495CBABB}" type="pres">
      <dgm:prSet presAssocID="{FB477E63-4BB6-47AB-BC17-79FD6D24DF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386D06-BBEC-4347-9357-77C2700B25DE}" type="pres">
      <dgm:prSet presAssocID="{D4663DC2-1179-4FF3-B47F-789E58A92434}" presName="sibTrans" presStyleLbl="sibTrans2D1" presStyleIdx="1" presStyleCnt="3"/>
      <dgm:spPr/>
      <dgm:t>
        <a:bodyPr/>
        <a:lstStyle/>
        <a:p>
          <a:endParaRPr lang="ru-RU"/>
        </a:p>
      </dgm:t>
    </dgm:pt>
    <dgm:pt modelId="{E79056F6-5542-4F38-B9D1-9F8FB33121FC}" type="pres">
      <dgm:prSet presAssocID="{D4663DC2-1179-4FF3-B47F-789E58A92434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075D3198-F4E0-4AF5-AEC3-5C5C2C44DDA0}" type="pres">
      <dgm:prSet presAssocID="{5102EDD9-BB6C-43DF-AD56-B1E270EBB7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2F20C6-E7E9-43C5-824B-3A35C624AB04}" type="pres">
      <dgm:prSet presAssocID="{600BDCAB-5584-4E57-A6B6-886DEFEA31E6}" presName="sibTrans" presStyleLbl="sibTrans2D1" presStyleIdx="2" presStyleCnt="3"/>
      <dgm:spPr/>
      <dgm:t>
        <a:bodyPr/>
        <a:lstStyle/>
        <a:p>
          <a:endParaRPr lang="ru-RU"/>
        </a:p>
      </dgm:t>
    </dgm:pt>
    <dgm:pt modelId="{855D650D-6636-4B85-864A-BEDD3754DAE9}" type="pres">
      <dgm:prSet presAssocID="{600BDCAB-5584-4E57-A6B6-886DEFEA31E6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0C8E915B-B0C4-45C0-A956-5EFF5DEE0D5F}" type="pres">
      <dgm:prSet presAssocID="{EDA11E28-F53E-4B46-8802-D46380C12EE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498B4E-DE19-4E4C-86D2-AF2AC0B81BB3}" type="presOf" srcId="{5102EDD9-BB6C-43DF-AD56-B1E270EBB7AC}" destId="{075D3198-F4E0-4AF5-AEC3-5C5C2C44DDA0}" srcOrd="0" destOrd="0" presId="urn:microsoft.com/office/officeart/2005/8/layout/process1"/>
    <dgm:cxn modelId="{C26E3411-A787-404F-B82E-6E0859777DAC}" type="presOf" srcId="{600BDCAB-5584-4E57-A6B6-886DEFEA31E6}" destId="{652F20C6-E7E9-43C5-824B-3A35C624AB04}" srcOrd="0" destOrd="0" presId="urn:microsoft.com/office/officeart/2005/8/layout/process1"/>
    <dgm:cxn modelId="{9DDB6116-6C21-4040-96AB-D0DF4C708F42}" type="presOf" srcId="{DD6B0674-0CAB-47B2-9969-71D0FFC1967F}" destId="{4C7F748D-F123-4DAB-9235-8562ACF82852}" srcOrd="1" destOrd="0" presId="urn:microsoft.com/office/officeart/2005/8/layout/process1"/>
    <dgm:cxn modelId="{4628BBB7-6FC8-432D-9FA9-3F0E29270DBC}" type="presOf" srcId="{D4663DC2-1179-4FF3-B47F-789E58A92434}" destId="{CF386D06-BBEC-4347-9357-77C2700B25DE}" srcOrd="0" destOrd="0" presId="urn:microsoft.com/office/officeart/2005/8/layout/process1"/>
    <dgm:cxn modelId="{8A12E9B6-052D-45E2-9DAB-6389BA2CFB2A}" srcId="{0069BD8F-00D8-4461-8AF3-F262135B36BA}" destId="{5102EDD9-BB6C-43DF-AD56-B1E270EBB7AC}" srcOrd="2" destOrd="0" parTransId="{AF7C32EB-ACD7-4CED-BD42-1E823F15C736}" sibTransId="{600BDCAB-5584-4E57-A6B6-886DEFEA31E6}"/>
    <dgm:cxn modelId="{74C21C0B-680B-4F03-AC7D-3525BD699045}" type="presOf" srcId="{600BDCAB-5584-4E57-A6B6-886DEFEA31E6}" destId="{855D650D-6636-4B85-864A-BEDD3754DAE9}" srcOrd="1" destOrd="0" presId="urn:microsoft.com/office/officeart/2005/8/layout/process1"/>
    <dgm:cxn modelId="{91AE3475-16CC-42D1-ADB5-9EC26DD9D803}" type="presOf" srcId="{AE6DCDAB-24E1-4B67-B648-20295FB71378}" destId="{302AACED-8E1A-4830-AE4D-219A1071C41E}" srcOrd="0" destOrd="0" presId="urn:microsoft.com/office/officeart/2005/8/layout/process1"/>
    <dgm:cxn modelId="{CF4D5525-2028-4ECA-9B08-14976ED35309}" srcId="{0069BD8F-00D8-4461-8AF3-F262135B36BA}" destId="{AE6DCDAB-24E1-4B67-B648-20295FB71378}" srcOrd="0" destOrd="0" parTransId="{E5A5A590-821E-41B3-A847-C34CB60CA212}" sibTransId="{DD6B0674-0CAB-47B2-9969-71D0FFC1967F}"/>
    <dgm:cxn modelId="{FF36D1F6-F599-4143-B411-BC020BAC2A19}" type="presOf" srcId="{FB477E63-4BB6-47AB-BC17-79FD6D24DF88}" destId="{08C108FE-BFE5-4D18-B233-058C495CBABB}" srcOrd="0" destOrd="0" presId="urn:microsoft.com/office/officeart/2005/8/layout/process1"/>
    <dgm:cxn modelId="{75225C70-0C10-4891-9B60-653AB9C529CB}" srcId="{0069BD8F-00D8-4461-8AF3-F262135B36BA}" destId="{FB477E63-4BB6-47AB-BC17-79FD6D24DF88}" srcOrd="1" destOrd="0" parTransId="{6EA41BE3-2BEB-416F-943C-FBD1A7CEF3BD}" sibTransId="{D4663DC2-1179-4FF3-B47F-789E58A92434}"/>
    <dgm:cxn modelId="{E3585348-25DC-4B2F-9A88-0D71BC685899}" srcId="{0069BD8F-00D8-4461-8AF3-F262135B36BA}" destId="{EDA11E28-F53E-4B46-8802-D46380C12EEB}" srcOrd="3" destOrd="0" parTransId="{205527B8-EC92-47EA-BE0F-F7830785BEC9}" sibTransId="{23F10FE3-2062-4DA9-9CC1-54C9ECAF7B33}"/>
    <dgm:cxn modelId="{BF0491A1-73DB-4858-A288-C5FD4B6D0194}" type="presOf" srcId="{0069BD8F-00D8-4461-8AF3-F262135B36BA}" destId="{F70927AC-D921-457B-8A3A-1D0D2B64A749}" srcOrd="0" destOrd="0" presId="urn:microsoft.com/office/officeart/2005/8/layout/process1"/>
    <dgm:cxn modelId="{9BB6A30F-9867-4ABD-838E-F2C696EFEAED}" type="presOf" srcId="{DD6B0674-0CAB-47B2-9969-71D0FFC1967F}" destId="{2EF3DFB2-A68B-418D-8B14-25CCF9FDDFD0}" srcOrd="0" destOrd="0" presId="urn:microsoft.com/office/officeart/2005/8/layout/process1"/>
    <dgm:cxn modelId="{B941E4A8-3D76-4AED-8910-0B61FB9E38D4}" type="presOf" srcId="{D4663DC2-1179-4FF3-B47F-789E58A92434}" destId="{E79056F6-5542-4F38-B9D1-9F8FB33121FC}" srcOrd="1" destOrd="0" presId="urn:microsoft.com/office/officeart/2005/8/layout/process1"/>
    <dgm:cxn modelId="{86C1E874-272C-48A6-9DBB-F661655662BC}" type="presOf" srcId="{EDA11E28-F53E-4B46-8802-D46380C12EEB}" destId="{0C8E915B-B0C4-45C0-A956-5EFF5DEE0D5F}" srcOrd="0" destOrd="0" presId="urn:microsoft.com/office/officeart/2005/8/layout/process1"/>
    <dgm:cxn modelId="{92108A18-6B12-486D-BC69-A32C14093F99}" type="presParOf" srcId="{F70927AC-D921-457B-8A3A-1D0D2B64A749}" destId="{302AACED-8E1A-4830-AE4D-219A1071C41E}" srcOrd="0" destOrd="0" presId="urn:microsoft.com/office/officeart/2005/8/layout/process1"/>
    <dgm:cxn modelId="{68C9C6E6-879E-40E2-9B29-F4ED255C7832}" type="presParOf" srcId="{F70927AC-D921-457B-8A3A-1D0D2B64A749}" destId="{2EF3DFB2-A68B-418D-8B14-25CCF9FDDFD0}" srcOrd="1" destOrd="0" presId="urn:microsoft.com/office/officeart/2005/8/layout/process1"/>
    <dgm:cxn modelId="{EBB68997-A1F8-4724-9D04-2FA104352238}" type="presParOf" srcId="{2EF3DFB2-A68B-418D-8B14-25CCF9FDDFD0}" destId="{4C7F748D-F123-4DAB-9235-8562ACF82852}" srcOrd="0" destOrd="0" presId="urn:microsoft.com/office/officeart/2005/8/layout/process1"/>
    <dgm:cxn modelId="{FDAFFE75-0A0D-462D-A965-760A2FFD515A}" type="presParOf" srcId="{F70927AC-D921-457B-8A3A-1D0D2B64A749}" destId="{08C108FE-BFE5-4D18-B233-058C495CBABB}" srcOrd="2" destOrd="0" presId="urn:microsoft.com/office/officeart/2005/8/layout/process1"/>
    <dgm:cxn modelId="{236E8025-1344-4986-8EAD-30483CB12D2A}" type="presParOf" srcId="{F70927AC-D921-457B-8A3A-1D0D2B64A749}" destId="{CF386D06-BBEC-4347-9357-77C2700B25DE}" srcOrd="3" destOrd="0" presId="urn:microsoft.com/office/officeart/2005/8/layout/process1"/>
    <dgm:cxn modelId="{AF6D24CD-2B5B-41A6-9CFB-7260612276D8}" type="presParOf" srcId="{CF386D06-BBEC-4347-9357-77C2700B25DE}" destId="{E79056F6-5542-4F38-B9D1-9F8FB33121FC}" srcOrd="0" destOrd="0" presId="urn:microsoft.com/office/officeart/2005/8/layout/process1"/>
    <dgm:cxn modelId="{475AF11A-90B0-4231-8BA9-5EF0CE3B7994}" type="presParOf" srcId="{F70927AC-D921-457B-8A3A-1D0D2B64A749}" destId="{075D3198-F4E0-4AF5-AEC3-5C5C2C44DDA0}" srcOrd="4" destOrd="0" presId="urn:microsoft.com/office/officeart/2005/8/layout/process1"/>
    <dgm:cxn modelId="{9B124451-1FA3-4665-9FF5-7C38892BD2E0}" type="presParOf" srcId="{F70927AC-D921-457B-8A3A-1D0D2B64A749}" destId="{652F20C6-E7E9-43C5-824B-3A35C624AB04}" srcOrd="5" destOrd="0" presId="urn:microsoft.com/office/officeart/2005/8/layout/process1"/>
    <dgm:cxn modelId="{5DFB5F72-3372-42E7-B94C-F9184AEDB3FA}" type="presParOf" srcId="{652F20C6-E7E9-43C5-824B-3A35C624AB04}" destId="{855D650D-6636-4B85-864A-BEDD3754DAE9}" srcOrd="0" destOrd="0" presId="urn:microsoft.com/office/officeart/2005/8/layout/process1"/>
    <dgm:cxn modelId="{A655F29B-A87F-4D60-ABD9-A19F7440AC5F}" type="presParOf" srcId="{F70927AC-D921-457B-8A3A-1D0D2B64A749}" destId="{0C8E915B-B0C4-45C0-A956-5EFF5DEE0D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AACED-8E1A-4830-AE4D-219A1071C41E}">
      <dsp:nvSpPr>
        <dsp:cNvPr id="0" name=""/>
        <dsp:cNvSpPr/>
      </dsp:nvSpPr>
      <dsp:spPr>
        <a:xfrm>
          <a:off x="3616" y="209708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Вход</a:t>
          </a:r>
          <a:endParaRPr lang="ru-RU" sz="1500" kern="1200"/>
        </a:p>
      </dsp:txBody>
      <dsp:txXfrm>
        <a:off x="31403" y="237495"/>
        <a:ext cx="1525650" cy="893160"/>
      </dsp:txXfrm>
    </dsp:sp>
    <dsp:sp modelId="{2EF3DFB2-A68B-418D-8B14-25CCF9FDDFD0}">
      <dsp:nvSpPr>
        <dsp:cNvPr id="0" name=""/>
        <dsp:cNvSpPr/>
      </dsp:nvSpPr>
      <dsp:spPr>
        <a:xfrm>
          <a:off x="1742963" y="48800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742963" y="566433"/>
        <a:ext cx="234653" cy="235285"/>
      </dsp:txXfrm>
    </dsp:sp>
    <dsp:sp modelId="{08C108FE-BFE5-4D18-B233-058C495CBABB}">
      <dsp:nvSpPr>
        <dsp:cNvPr id="0" name=""/>
        <dsp:cNvSpPr/>
      </dsp:nvSpPr>
      <dsp:spPr>
        <a:xfrm>
          <a:off x="2217330" y="209708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Фильтр</a:t>
          </a:r>
          <a:endParaRPr lang="ru-RU" sz="1500" kern="1200"/>
        </a:p>
      </dsp:txBody>
      <dsp:txXfrm>
        <a:off x="2245117" y="237495"/>
        <a:ext cx="1525650" cy="893160"/>
      </dsp:txXfrm>
    </dsp:sp>
    <dsp:sp modelId="{CF386D06-BBEC-4347-9357-77C2700B25DE}">
      <dsp:nvSpPr>
        <dsp:cNvPr id="0" name=""/>
        <dsp:cNvSpPr/>
      </dsp:nvSpPr>
      <dsp:spPr>
        <a:xfrm>
          <a:off x="3956677" y="48800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3956677" y="566433"/>
        <a:ext cx="234653" cy="235285"/>
      </dsp:txXfrm>
    </dsp:sp>
    <dsp:sp modelId="{075D3198-F4E0-4AF5-AEC3-5C5C2C44DDA0}">
      <dsp:nvSpPr>
        <dsp:cNvPr id="0" name=""/>
        <dsp:cNvSpPr/>
      </dsp:nvSpPr>
      <dsp:spPr>
        <a:xfrm>
          <a:off x="4431044" y="209708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Преобразование</a:t>
          </a:r>
          <a:endParaRPr lang="ru-RU" sz="1500" kern="1200"/>
        </a:p>
      </dsp:txBody>
      <dsp:txXfrm>
        <a:off x="4458831" y="237495"/>
        <a:ext cx="1525650" cy="893160"/>
      </dsp:txXfrm>
    </dsp:sp>
    <dsp:sp modelId="{652F20C6-E7E9-43C5-824B-3A35C624AB04}">
      <dsp:nvSpPr>
        <dsp:cNvPr id="0" name=""/>
        <dsp:cNvSpPr/>
      </dsp:nvSpPr>
      <dsp:spPr>
        <a:xfrm>
          <a:off x="6170391" y="48800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6170391" y="566433"/>
        <a:ext cx="234653" cy="235285"/>
      </dsp:txXfrm>
    </dsp:sp>
    <dsp:sp modelId="{0C8E915B-B0C4-45C0-A956-5EFF5DEE0D5F}">
      <dsp:nvSpPr>
        <dsp:cNvPr id="0" name=""/>
        <dsp:cNvSpPr/>
      </dsp:nvSpPr>
      <dsp:spPr>
        <a:xfrm>
          <a:off x="6644759" y="209708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/>
            <a:t>Выход</a:t>
          </a:r>
          <a:endParaRPr lang="ru-RU" sz="1500" kern="1200"/>
        </a:p>
      </dsp:txBody>
      <dsp:txXfrm>
        <a:off x="6672546" y="237495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3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0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5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7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20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02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E150-BA73-4EDC-B3CD-1BE0712FEB20}" type="datetimeFigureOut">
              <a:rPr lang="ru-RU" smtClean="0"/>
              <a:t>21.01.2016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FC89-5BCD-40AE-9214-32714FB48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6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Функциональное программирование в </a:t>
            </a:r>
            <a:r>
              <a:rPr lang="en-US" smtClean="0"/>
              <a:t>Java8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начало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1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Q&amp;A</a:t>
            </a:r>
            <a:br>
              <a:rPr lang="en-US" smtClean="0"/>
            </a:br>
            <a:r>
              <a:rPr lang="en-US" smtClean="0"/>
              <a:t>… and let’s code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mtClean="0"/>
              <a:t>Зачем ?</a:t>
            </a:r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364868"/>
            <a:ext cx="915313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WebElement el =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WebDriverWait(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driver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).until(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Function&lt;WebDriver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WebElement&gt;()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@Nullable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WebElement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apply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@Nullable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WebDriver webDriver)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WebElement el =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driver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.findElement(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Courier New" pitchFamily="49" charset="0"/>
                <a:cs typeface="Courier New" pitchFamily="49" charset="0"/>
              </a:rPr>
              <a:t>selector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(el.isEnabled())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(Exception e)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//silently catch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null;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el.click()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(Exception e) {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AutotestError(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"Не удается найти вкладку 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764704"/>
            <a:ext cx="136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/>
              <a:t>Этот код:</a:t>
            </a:r>
            <a:endParaRPr lang="ru-RU" sz="2400"/>
          </a:p>
        </p:txBody>
      </p:sp>
      <p:sp>
        <p:nvSpPr>
          <p:cNvPr id="9" name="TextBox 8"/>
          <p:cNvSpPr txBox="1"/>
          <p:nvPr/>
        </p:nvSpPr>
        <p:spPr>
          <a:xfrm>
            <a:off x="179512" y="4869160"/>
            <a:ext cx="420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д</a:t>
            </a:r>
            <a:r>
              <a:rPr lang="ru-RU" sz="2400" smtClean="0"/>
              <a:t>елает то же самое, что и этот:</a:t>
            </a:r>
            <a:endParaRPr lang="ru-RU" sz="240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-1156" y="5517759"/>
            <a:ext cx="9154294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Try.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(() -&gt;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longwait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.until((WebDriver d) -&gt; Try.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(() -&gt;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driver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.findElement(selector)).orElse(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)))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.andThen(WebElement::click)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.onFailure(e -&gt; {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throw new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AutotestError(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"Не удается найти вкладку "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ФП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mtClean="0"/>
              <a:t>Что</a:t>
            </a:r>
          </a:p>
          <a:p>
            <a:pPr lvl="1"/>
            <a:r>
              <a:rPr lang="en-US" smtClean="0"/>
              <a:t>First-Class Functions – </a:t>
            </a:r>
            <a:r>
              <a:rPr lang="ru-RU" smtClean="0"/>
              <a:t>функции как объекты.</a:t>
            </a:r>
            <a:endParaRPr lang="ru-RU" smtClean="0"/>
          </a:p>
          <a:p>
            <a:pPr lvl="1"/>
            <a:r>
              <a:rPr lang="en-US" smtClean="0"/>
              <a:t>High</a:t>
            </a:r>
            <a:r>
              <a:rPr lang="ru-RU" smtClean="0"/>
              <a:t>-</a:t>
            </a:r>
            <a:r>
              <a:rPr lang="en-US" smtClean="0"/>
              <a:t>Order Functions – </a:t>
            </a:r>
            <a:r>
              <a:rPr lang="ru-RU" smtClean="0"/>
              <a:t>функции, порождают функции</a:t>
            </a:r>
          </a:p>
          <a:p>
            <a:pPr lvl="1"/>
            <a:r>
              <a:rPr lang="en-US" smtClean="0"/>
              <a:t>Pure functions </a:t>
            </a:r>
            <a:r>
              <a:rPr lang="ru-RU" smtClean="0"/>
              <a:t>– результат зависит только от аргументов</a:t>
            </a:r>
            <a:endParaRPr lang="ru-RU" smtClean="0"/>
          </a:p>
          <a:p>
            <a:pPr lvl="1"/>
            <a:r>
              <a:rPr lang="en-US" smtClean="0"/>
              <a:t>Closures – </a:t>
            </a:r>
            <a:r>
              <a:rPr lang="ru-RU" smtClean="0"/>
              <a:t>фиксирование контекста</a:t>
            </a:r>
          </a:p>
          <a:p>
            <a:pPr lvl="1"/>
            <a:r>
              <a:rPr lang="en-US" smtClean="0"/>
              <a:t>Immutable state – </a:t>
            </a:r>
            <a:r>
              <a:rPr lang="ru-RU" smtClean="0"/>
              <a:t>неизменяемое состояние. </a:t>
            </a:r>
            <a:endParaRPr lang="ru-RU" smtClean="0"/>
          </a:p>
          <a:p>
            <a:r>
              <a:rPr lang="ru-RU" smtClean="0"/>
              <a:t>Зачем</a:t>
            </a:r>
            <a:endParaRPr lang="ru-RU" smtClean="0"/>
          </a:p>
          <a:p>
            <a:pPr lvl="1"/>
            <a:r>
              <a:rPr lang="ru-RU" smtClean="0"/>
              <a:t>Воспроизводимость</a:t>
            </a:r>
          </a:p>
          <a:p>
            <a:pPr lvl="1"/>
            <a:r>
              <a:rPr lang="ru-RU" smtClean="0"/>
              <a:t>Параллельность – нет состояния, нет проблем</a:t>
            </a:r>
          </a:p>
          <a:p>
            <a:pPr lvl="1"/>
            <a:r>
              <a:rPr lang="ru-RU" smtClean="0"/>
              <a:t>Реиспользуемость – меньше блоки, легче строить</a:t>
            </a:r>
          </a:p>
          <a:p>
            <a:pPr lvl="1"/>
            <a:r>
              <a:rPr lang="ru-RU" smtClean="0"/>
              <a:t>Неизменность состояния – не нужен код синхронизации при многопоточном выполнении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00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ФП в </a:t>
            </a:r>
            <a:r>
              <a:rPr lang="en-US" smtClean="0"/>
              <a:t>Java – </a:t>
            </a:r>
            <a:r>
              <a:rPr lang="ru-RU" smtClean="0"/>
              <a:t>свой путь </a:t>
            </a:r>
            <a:r>
              <a:rPr lang="ru-RU" smtClean="0">
                <a:sym typeface="Wingdings" panose="05000000000000000000" pitchFamily="2" charset="2"/>
              </a:rPr>
              <a:t>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 Interfaces – java.util.function</a:t>
            </a:r>
            <a:endParaRPr lang="ru-RU" smtClean="0"/>
          </a:p>
          <a:p>
            <a:r>
              <a:rPr lang="en-US" smtClean="0"/>
              <a:t>Plain interfaces</a:t>
            </a:r>
            <a:endParaRPr lang="ru-RU" smtClean="0"/>
          </a:p>
          <a:p>
            <a:r>
              <a:rPr lang="ru-RU" smtClean="0"/>
              <a:t>Лямбда выражения</a:t>
            </a:r>
          </a:p>
          <a:p>
            <a:r>
              <a:rPr lang="en-US" smtClean="0"/>
              <a:t>API</a:t>
            </a:r>
            <a:endParaRPr lang="ru-RU" smtClean="0"/>
          </a:p>
          <a:p>
            <a:pPr lvl="1"/>
            <a:r>
              <a:rPr lang="en-US" smtClean="0"/>
              <a:t>Stream API</a:t>
            </a:r>
          </a:p>
          <a:p>
            <a:pPr lvl="1"/>
            <a:r>
              <a:rPr lang="en-US" err="1" smtClean="0"/>
              <a:t>Javaslang</a:t>
            </a:r>
            <a:endParaRPr lang="en-US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latin typeface="Sylfaen"/>
              </a:rPr>
              <a:t>λ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378222"/>
            <a:ext cx="4896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Consumer&lt;</a:t>
            </a:r>
            <a:r>
              <a:rPr lang="en-US" sz="1400" err="1"/>
              <a:t>WebElement</a:t>
            </a:r>
            <a:r>
              <a:rPr lang="en-US" sz="1400"/>
              <a:t>&gt; a = new Consumer&lt;</a:t>
            </a:r>
            <a:r>
              <a:rPr lang="en-US" sz="1400" err="1"/>
              <a:t>WebElement</a:t>
            </a:r>
            <a:r>
              <a:rPr lang="en-US" sz="1400"/>
              <a:t>&gt;() {</a:t>
            </a:r>
            <a:br>
              <a:rPr lang="en-US" sz="1400"/>
            </a:br>
            <a:r>
              <a:rPr lang="en-US" sz="1400"/>
              <a:t>    @Override</a:t>
            </a:r>
            <a:br>
              <a:rPr lang="en-US" sz="1400"/>
            </a:br>
            <a:r>
              <a:rPr lang="en-US" sz="1400"/>
              <a:t>    public void accept(</a:t>
            </a:r>
            <a:r>
              <a:rPr lang="en-US" sz="1400" err="1"/>
              <a:t>WebElement</a:t>
            </a:r>
            <a:r>
              <a:rPr lang="en-US" sz="1400"/>
              <a:t> </a:t>
            </a:r>
            <a:r>
              <a:rPr lang="en-US" sz="1400" smtClean="0"/>
              <a:t>e) </a:t>
            </a:r>
            <a:r>
              <a:rPr lang="en-US" sz="1400"/>
              <a:t>{</a:t>
            </a:r>
            <a:br>
              <a:rPr lang="en-US" sz="1400"/>
            </a:br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e.click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();</a:t>
            </a:r>
            <a:br>
              <a:rPr lang="en-US" sz="14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/>
              <a:t>    };</a:t>
            </a:r>
            <a:br>
              <a:rPr lang="en-US" sz="1400"/>
            </a:br>
            <a:r>
              <a:rPr lang="en-US" sz="1400"/>
              <a:t>};</a:t>
            </a:r>
            <a:r>
              <a:rPr lang="en-US"/>
              <a:t/>
            </a:r>
            <a:br>
              <a:rPr lang="en-US"/>
            </a:b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20072" y="1378222"/>
            <a:ext cx="3339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Consumer&lt;</a:t>
            </a:r>
            <a:r>
              <a:rPr lang="en-US" sz="1400" err="1"/>
              <a:t>WebElement</a:t>
            </a:r>
            <a:r>
              <a:rPr lang="en-US" sz="1400"/>
              <a:t>&gt; l =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e -&gt; 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{e.click();}</a:t>
            </a:r>
            <a:r>
              <a:rPr lang="en-US"/>
              <a:t/>
            </a:r>
            <a:br>
              <a:rPr lang="en-US"/>
            </a:b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203848" y="2209218"/>
            <a:ext cx="488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mtClean="0">
                <a:solidFill>
                  <a:srgbClr val="FF0000"/>
                </a:solidFill>
              </a:rPr>
              <a:t>Реализация метода интерфейса !!! Не вызов!!!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04021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mtClean="0"/>
              <a:t>Контекст</a:t>
            </a:r>
            <a:endParaRPr lang="en-US" b="1" smtClean="0"/>
          </a:p>
          <a:p>
            <a:r>
              <a:rPr lang="en-US" b="1" smtClean="0"/>
              <a:t>final</a:t>
            </a:r>
            <a:r>
              <a:rPr lang="en-US" smtClean="0"/>
              <a:t> </a:t>
            </a:r>
            <a:r>
              <a:rPr lang="en-US"/>
              <a:t>String </a:t>
            </a:r>
            <a:r>
              <a:rPr lang="en-US" i="1"/>
              <a:t>label</a:t>
            </a:r>
            <a:r>
              <a:rPr lang="en-US"/>
              <a:t> = "element contents";</a:t>
            </a:r>
            <a:br>
              <a:rPr lang="en-US"/>
            </a:br>
            <a:r>
              <a:rPr lang="en-US"/>
              <a:t>Predicate&lt;</a:t>
            </a:r>
            <a:r>
              <a:rPr lang="en-US" err="1"/>
              <a:t>WebElement</a:t>
            </a:r>
            <a:r>
              <a:rPr lang="en-US"/>
              <a:t>&gt; p = e -&gt; </a:t>
            </a:r>
            <a:r>
              <a:rPr lang="en-US" err="1"/>
              <a:t>e.getText</a:t>
            </a:r>
            <a:r>
              <a:rPr lang="en-US"/>
              <a:t>().equals(</a:t>
            </a:r>
            <a:r>
              <a:rPr lang="en-US" i="1"/>
              <a:t>label</a:t>
            </a:r>
            <a:r>
              <a:rPr lang="en-US"/>
              <a:t>);</a:t>
            </a:r>
            <a:br>
              <a:rPr lang="en-US"/>
            </a:b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4535487"/>
            <a:ext cx="812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mtClean="0"/>
              <a:t>Вызов</a:t>
            </a:r>
          </a:p>
          <a:p>
            <a:endParaRPr lang="ru-RU"/>
          </a:p>
          <a:p>
            <a:r>
              <a:rPr lang="en-US" err="1"/>
              <a:t>boolean</a:t>
            </a:r>
            <a:r>
              <a:rPr lang="en-US"/>
              <a:t> </a:t>
            </a:r>
            <a:r>
              <a:rPr lang="en-US" smtClean="0"/>
              <a:t>resul</a:t>
            </a:r>
            <a:r>
              <a:rPr lang="en-US"/>
              <a:t>t</a:t>
            </a:r>
            <a:r>
              <a:rPr lang="en-US" smtClean="0"/>
              <a:t>= </a:t>
            </a:r>
            <a:r>
              <a:rPr lang="en-US" err="1"/>
              <a:t>p.test</a:t>
            </a:r>
            <a:r>
              <a:rPr lang="en-US"/>
              <a:t>(element</a:t>
            </a:r>
            <a:r>
              <a:rPr lang="en-US" smtClean="0"/>
              <a:t>);</a:t>
            </a:r>
          </a:p>
          <a:p>
            <a:r>
              <a:rPr lang="en-US" err="1" smtClean="0"/>
              <a:t>l.accept</a:t>
            </a:r>
            <a:r>
              <a:rPr lang="en-US" smtClean="0"/>
              <a:t>(element);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smtClean="0"/>
              <a:t>Функциональные интерфейсы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Java.util.function</a:t>
            </a:r>
          </a:p>
          <a:p>
            <a:pPr lvl="1"/>
            <a:r>
              <a:rPr lang="en-US" smtClean="0"/>
              <a:t>Consumer&lt;T&gt; – </a:t>
            </a:r>
            <a:r>
              <a:rPr lang="ru-RU" smtClean="0"/>
              <a:t>принять </a:t>
            </a:r>
            <a:r>
              <a:rPr lang="en-US" sz="1800" smtClean="0">
                <a:solidFill>
                  <a:srgbClr val="00B050"/>
                </a:solidFill>
              </a:rPr>
              <a:t>o </a:t>
            </a:r>
            <a:r>
              <a:rPr lang="en-US" sz="1800">
                <a:solidFill>
                  <a:srgbClr val="00B050"/>
                </a:solidFill>
              </a:rPr>
              <a:t>-&gt; {code</a:t>
            </a:r>
            <a:r>
              <a:rPr lang="en-US" sz="1800" smtClean="0">
                <a:solidFill>
                  <a:srgbClr val="00B050"/>
                </a:solidFill>
              </a:rPr>
              <a:t>;}</a:t>
            </a:r>
            <a:endParaRPr lang="ru-RU" smtClean="0"/>
          </a:p>
          <a:p>
            <a:pPr lvl="1"/>
            <a:r>
              <a:rPr lang="en-US" smtClean="0"/>
              <a:t>Supplier&lt;R&gt; - </a:t>
            </a:r>
            <a:r>
              <a:rPr lang="ru-RU" smtClean="0"/>
              <a:t>вернуть</a:t>
            </a:r>
            <a:r>
              <a:rPr lang="en-US" smtClean="0"/>
              <a:t> </a:t>
            </a:r>
            <a:r>
              <a:rPr lang="en-US" sz="1800" smtClean="0">
                <a:solidFill>
                  <a:srgbClr val="00B050"/>
                </a:solidFill>
              </a:rPr>
              <a:t>() </a:t>
            </a:r>
            <a:r>
              <a:rPr lang="en-US" sz="1800">
                <a:solidFill>
                  <a:srgbClr val="00B050"/>
                </a:solidFill>
              </a:rPr>
              <a:t>-&gt; </a:t>
            </a:r>
            <a:r>
              <a:rPr lang="en-US" sz="1800" smtClean="0">
                <a:solidFill>
                  <a:srgbClr val="00B050"/>
                </a:solidFill>
              </a:rPr>
              <a:t>new MyObject()</a:t>
            </a:r>
            <a:endParaRPr lang="ru-RU" smtClean="0"/>
          </a:p>
          <a:p>
            <a:pPr lvl="1"/>
            <a:r>
              <a:rPr lang="en-US" smtClean="0"/>
              <a:t>Function&lt;T,R&gt; – </a:t>
            </a:r>
            <a:r>
              <a:rPr lang="ru-RU" smtClean="0"/>
              <a:t>принять и вернуть</a:t>
            </a:r>
            <a:r>
              <a:rPr lang="en-US" smtClean="0"/>
              <a:t> </a:t>
            </a:r>
            <a:r>
              <a:rPr lang="en-US" sz="1800" smtClean="0">
                <a:solidFill>
                  <a:srgbClr val="00B050"/>
                </a:solidFill>
              </a:rPr>
              <a:t>o </a:t>
            </a:r>
            <a:r>
              <a:rPr lang="en-US" sz="1800">
                <a:solidFill>
                  <a:srgbClr val="00B050"/>
                </a:solidFill>
              </a:rPr>
              <a:t>-&gt; </a:t>
            </a:r>
            <a:r>
              <a:rPr lang="en-US" sz="1800" smtClean="0">
                <a:solidFill>
                  <a:srgbClr val="00B050"/>
                </a:solidFill>
              </a:rPr>
              <a:t>o.toString()</a:t>
            </a:r>
            <a:endParaRPr lang="ru-RU" smtClean="0"/>
          </a:p>
          <a:p>
            <a:pPr lvl="1"/>
            <a:r>
              <a:rPr lang="en-US" smtClean="0"/>
              <a:t>Predicate&lt;T&gt; – </a:t>
            </a:r>
            <a:r>
              <a:rPr lang="ru-RU" smtClean="0"/>
              <a:t>принять что-то и вернуть </a:t>
            </a:r>
            <a:r>
              <a:rPr lang="en-US" smtClean="0"/>
              <a:t>boolean </a:t>
            </a:r>
            <a:r>
              <a:rPr lang="en-US" sz="1800" smtClean="0">
                <a:solidFill>
                  <a:srgbClr val="00B050"/>
                </a:solidFill>
              </a:rPr>
              <a:t>o </a:t>
            </a:r>
            <a:r>
              <a:rPr lang="en-US" sz="1800">
                <a:solidFill>
                  <a:srgbClr val="00B050"/>
                </a:solidFill>
              </a:rPr>
              <a:t>-&gt; </a:t>
            </a:r>
            <a:r>
              <a:rPr lang="en-US" sz="1800" smtClean="0">
                <a:solidFill>
                  <a:srgbClr val="00B050"/>
                </a:solidFill>
              </a:rPr>
              <a:t>o.equals(expected)</a:t>
            </a:r>
            <a:endParaRPr lang="en-US" smtClean="0"/>
          </a:p>
          <a:p>
            <a:r>
              <a:rPr lang="ru-RU" smtClean="0"/>
              <a:t>Любой интерфейс с одним методом</a:t>
            </a:r>
          </a:p>
          <a:p>
            <a:pPr lvl="1"/>
            <a:r>
              <a:rPr lang="en-US" smtClean="0"/>
              <a:t>Runnable </a:t>
            </a:r>
            <a:r>
              <a:rPr lang="en-US" sz="1800" smtClean="0">
                <a:solidFill>
                  <a:srgbClr val="00B050"/>
                </a:solidFill>
              </a:rPr>
              <a:t>() -&gt; {code;}</a:t>
            </a:r>
          </a:p>
          <a:p>
            <a:pPr lvl="1"/>
            <a:r>
              <a:rPr lang="en-US" smtClean="0"/>
              <a:t>Comparable&lt;T&gt; </a:t>
            </a:r>
            <a:r>
              <a:rPr lang="en-US" sz="1800">
                <a:solidFill>
                  <a:srgbClr val="00B050"/>
                </a:solidFill>
              </a:rPr>
              <a:t>( o -&gt; o.toString().compareTo(expected))</a:t>
            </a:r>
          </a:p>
          <a:p>
            <a:pPr lvl="1"/>
            <a:r>
              <a:rPr lang="ru-RU" smtClean="0"/>
              <a:t>и т.д.</a:t>
            </a:r>
            <a:endParaRPr lang="en-US" smtClean="0"/>
          </a:p>
          <a:p>
            <a:pPr marL="0" indent="0">
              <a:buNone/>
            </a:pPr>
            <a:endParaRPr lang="ru-RU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more…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Optional - NPE no more</a:t>
            </a:r>
          </a:p>
          <a:p>
            <a:pPr lvl="1"/>
            <a:r>
              <a:rPr lang="en-US"/>
              <a:t>Optional.</a:t>
            </a:r>
            <a:r>
              <a:rPr lang="en-US" i="1"/>
              <a:t>ofNullable</a:t>
            </a:r>
            <a:r>
              <a:rPr lang="en-US"/>
              <a:t>(a).orElse(b</a:t>
            </a:r>
            <a:r>
              <a:rPr lang="en-US" smtClean="0"/>
              <a:t>);</a:t>
            </a:r>
          </a:p>
          <a:p>
            <a:pPr lvl="1"/>
            <a:r>
              <a:rPr lang="en-US" smtClean="0"/>
              <a:t>Optional.</a:t>
            </a:r>
            <a:r>
              <a:rPr lang="en-US" i="1" smtClean="0"/>
              <a:t>ofNullable</a:t>
            </a:r>
            <a:r>
              <a:rPr lang="en-US" smtClean="0"/>
              <a:t>(a</a:t>
            </a:r>
            <a:r>
              <a:rPr lang="en-US"/>
              <a:t>).orElseGet(()-&gt;b</a:t>
            </a:r>
            <a:r>
              <a:rPr lang="en-US" smtClean="0"/>
              <a:t>);</a:t>
            </a:r>
          </a:p>
          <a:p>
            <a:pPr lvl="1"/>
            <a:r>
              <a:rPr lang="en-US" smtClean="0"/>
              <a:t>Optional.</a:t>
            </a:r>
            <a:r>
              <a:rPr lang="en-US" i="1" smtClean="0"/>
              <a:t>ofNullable</a:t>
            </a:r>
            <a:r>
              <a:rPr lang="en-US" smtClean="0"/>
              <a:t>(a</a:t>
            </a:r>
            <a:r>
              <a:rPr lang="en-US"/>
              <a:t>).orElseThrow(() -&gt; new AutotestError("Error</a:t>
            </a:r>
            <a:r>
              <a:rPr lang="en-US" smtClean="0"/>
              <a:t>"));</a:t>
            </a:r>
          </a:p>
          <a:p>
            <a:r>
              <a:rPr lang="en-US" smtClean="0"/>
              <a:t>Method reference </a:t>
            </a:r>
            <a:r>
              <a:rPr lang="ru-RU" smtClean="0"/>
              <a:t>– еще меньше писать</a:t>
            </a:r>
          </a:p>
          <a:p>
            <a:pPr lvl="1"/>
            <a:r>
              <a:rPr lang="en-US" smtClean="0"/>
              <a:t>WebElement::getText</a:t>
            </a:r>
          </a:p>
          <a:p>
            <a:pPr lvl="1"/>
            <a:r>
              <a:rPr lang="en-US" smtClean="0"/>
              <a:t>varName::getText</a:t>
            </a:r>
          </a:p>
          <a:p>
            <a:pPr lvl="1"/>
            <a:r>
              <a:rPr lang="en-US" smtClean="0"/>
              <a:t>ClassName::new</a:t>
            </a:r>
            <a:r>
              <a:rPr lang="ru-RU" smtClean="0"/>
              <a:t> </a:t>
            </a:r>
            <a:endParaRPr lang="en-US" smtClean="0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452289"/>
              </p:ext>
            </p:extLst>
          </p:nvPr>
        </p:nvGraphicFramePr>
        <p:xfrm>
          <a:off x="395536" y="1268760"/>
          <a:ext cx="82296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Выгнутая вверх стрелка 11"/>
          <p:cNvSpPr/>
          <p:nvPr/>
        </p:nvSpPr>
        <p:spPr>
          <a:xfrm rot="10800000">
            <a:off x="3419872" y="2492896"/>
            <a:ext cx="2160240" cy="288032"/>
          </a:xfrm>
          <a:prstGeom prst="curvedDownArrow">
            <a:avLst>
              <a:gd name="adj1" fmla="val 13458"/>
              <a:gd name="adj2" fmla="val 48400"/>
              <a:gd name="adj3" fmla="val 34921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1961116" y="1556792"/>
            <a:ext cx="582054" cy="679186"/>
            <a:chOff x="4404390" y="3311357"/>
            <a:chExt cx="582054" cy="679186"/>
          </a:xfrm>
        </p:grpSpPr>
        <p:sp>
          <p:nvSpPr>
            <p:cNvPr id="15" name="Стрелка вправо 4"/>
            <p:cNvSpPr/>
            <p:nvPr/>
          </p:nvSpPr>
          <p:spPr>
            <a:xfrm>
              <a:off x="4404390" y="3311357"/>
              <a:ext cx="234653" cy="235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4556790" y="3385328"/>
              <a:ext cx="335219" cy="392143"/>
              <a:chOff x="1742963" y="488004"/>
              <a:chExt cx="335219" cy="392143"/>
            </a:xfrm>
          </p:grpSpPr>
          <p:sp>
            <p:nvSpPr>
              <p:cNvPr id="17" name="Стрелка вправо 16"/>
              <p:cNvSpPr/>
              <p:nvPr/>
            </p:nvSpPr>
            <p:spPr>
              <a:xfrm>
                <a:off x="1742963" y="488004"/>
                <a:ext cx="335219" cy="39214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Стрелка вправо 4"/>
              <p:cNvSpPr/>
              <p:nvPr/>
            </p:nvSpPr>
            <p:spPr>
              <a:xfrm>
                <a:off x="1742963" y="566433"/>
                <a:ext cx="234653" cy="235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200" kern="1200"/>
              </a:p>
            </p:txBody>
          </p:sp>
        </p:grpSp>
        <p:grpSp>
          <p:nvGrpSpPr>
            <p:cNvPr id="22" name="Группа 21"/>
            <p:cNvGrpSpPr/>
            <p:nvPr/>
          </p:nvGrpSpPr>
          <p:grpSpPr>
            <a:xfrm>
              <a:off x="4604813" y="3502970"/>
              <a:ext cx="335219" cy="392143"/>
              <a:chOff x="1742963" y="488004"/>
              <a:chExt cx="335219" cy="392143"/>
            </a:xfrm>
          </p:grpSpPr>
          <p:sp>
            <p:nvSpPr>
              <p:cNvPr id="23" name="Стрелка вправо 22"/>
              <p:cNvSpPr/>
              <p:nvPr/>
            </p:nvSpPr>
            <p:spPr>
              <a:xfrm>
                <a:off x="1742963" y="488004"/>
                <a:ext cx="335219" cy="39214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Стрелка вправо 4"/>
              <p:cNvSpPr/>
              <p:nvPr/>
            </p:nvSpPr>
            <p:spPr>
              <a:xfrm>
                <a:off x="1742963" y="566433"/>
                <a:ext cx="234653" cy="235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200" kern="1200"/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4651225" y="3598400"/>
              <a:ext cx="335219" cy="392143"/>
              <a:chOff x="1742963" y="488004"/>
              <a:chExt cx="335219" cy="392143"/>
            </a:xfrm>
          </p:grpSpPr>
          <p:sp>
            <p:nvSpPr>
              <p:cNvPr id="26" name="Стрелка вправо 25"/>
              <p:cNvSpPr/>
              <p:nvPr/>
            </p:nvSpPr>
            <p:spPr>
              <a:xfrm>
                <a:off x="1742963" y="488004"/>
                <a:ext cx="335219" cy="39214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Стрелка вправо 4"/>
              <p:cNvSpPr/>
              <p:nvPr/>
            </p:nvSpPr>
            <p:spPr>
              <a:xfrm>
                <a:off x="1742963" y="566433"/>
                <a:ext cx="234653" cy="235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200" kern="1200"/>
              </a:p>
            </p:txBody>
          </p:sp>
        </p:grpSp>
      </p:grpSp>
      <p:grpSp>
        <p:nvGrpSpPr>
          <p:cNvPr id="29" name="Группа 28"/>
          <p:cNvGrpSpPr/>
          <p:nvPr/>
        </p:nvGrpSpPr>
        <p:grpSpPr>
          <a:xfrm>
            <a:off x="4208964" y="1604884"/>
            <a:ext cx="582054" cy="679186"/>
            <a:chOff x="4404390" y="3311357"/>
            <a:chExt cx="582054" cy="679186"/>
          </a:xfrm>
        </p:grpSpPr>
        <p:sp>
          <p:nvSpPr>
            <p:cNvPr id="30" name="Стрелка вправо 4"/>
            <p:cNvSpPr/>
            <p:nvPr/>
          </p:nvSpPr>
          <p:spPr>
            <a:xfrm>
              <a:off x="4404390" y="3311357"/>
              <a:ext cx="234653" cy="235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4556790" y="3385328"/>
              <a:ext cx="335219" cy="392143"/>
              <a:chOff x="1742963" y="488004"/>
              <a:chExt cx="335219" cy="392143"/>
            </a:xfrm>
          </p:grpSpPr>
          <p:sp>
            <p:nvSpPr>
              <p:cNvPr id="38" name="Стрелка вправо 37"/>
              <p:cNvSpPr/>
              <p:nvPr/>
            </p:nvSpPr>
            <p:spPr>
              <a:xfrm>
                <a:off x="1742963" y="488004"/>
                <a:ext cx="335219" cy="39214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Стрелка вправо 4"/>
              <p:cNvSpPr/>
              <p:nvPr/>
            </p:nvSpPr>
            <p:spPr>
              <a:xfrm>
                <a:off x="1742963" y="566433"/>
                <a:ext cx="234653" cy="235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200" kern="1200"/>
              </a:p>
            </p:txBody>
          </p:sp>
        </p:grpSp>
        <p:grpSp>
          <p:nvGrpSpPr>
            <p:cNvPr id="32" name="Группа 31"/>
            <p:cNvGrpSpPr/>
            <p:nvPr/>
          </p:nvGrpSpPr>
          <p:grpSpPr>
            <a:xfrm>
              <a:off x="4604813" y="3502970"/>
              <a:ext cx="335219" cy="392143"/>
              <a:chOff x="1742963" y="488004"/>
              <a:chExt cx="335219" cy="392143"/>
            </a:xfrm>
          </p:grpSpPr>
          <p:sp>
            <p:nvSpPr>
              <p:cNvPr id="36" name="Стрелка вправо 35"/>
              <p:cNvSpPr/>
              <p:nvPr/>
            </p:nvSpPr>
            <p:spPr>
              <a:xfrm>
                <a:off x="1742963" y="488004"/>
                <a:ext cx="335219" cy="39214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Стрелка вправо 4"/>
              <p:cNvSpPr/>
              <p:nvPr/>
            </p:nvSpPr>
            <p:spPr>
              <a:xfrm>
                <a:off x="1742963" y="566433"/>
                <a:ext cx="234653" cy="235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200" kern="1200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4651225" y="3598400"/>
              <a:ext cx="335219" cy="392143"/>
              <a:chOff x="1742963" y="488004"/>
              <a:chExt cx="335219" cy="392143"/>
            </a:xfrm>
          </p:grpSpPr>
          <p:sp>
            <p:nvSpPr>
              <p:cNvPr id="34" name="Стрелка вправо 33"/>
              <p:cNvSpPr/>
              <p:nvPr/>
            </p:nvSpPr>
            <p:spPr>
              <a:xfrm>
                <a:off x="1742963" y="488004"/>
                <a:ext cx="335219" cy="39214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Стрелка вправо 4"/>
              <p:cNvSpPr/>
              <p:nvPr/>
            </p:nvSpPr>
            <p:spPr>
              <a:xfrm>
                <a:off x="1742963" y="566433"/>
                <a:ext cx="234653" cy="235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200" kern="120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534262" y="2832369"/>
            <a:ext cx="808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Параллельное выполнение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9527" y="3201701"/>
            <a:ext cx="55130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Вход – коллекция или генерация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list.stream()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Stream.generate(Math::random)</a:t>
            </a:r>
            <a:endParaRPr lang="ru-RU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Фильтры – отбор только нужных значений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filter(e-&gt; e.getText().contains(“</a:t>
            </a:r>
            <a:r>
              <a:rPr lang="ru-RU" smtClean="0"/>
              <a:t>Карта</a:t>
            </a:r>
            <a:r>
              <a:rPr lang="en-US" smtClean="0"/>
              <a:t>”))</a:t>
            </a:r>
            <a:endParaRPr lang="ru-RU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Преобразования – преобразование объекта и типа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map(e-&gt;</a:t>
            </a:r>
            <a:r>
              <a:rPr lang="ru-RU" smtClean="0"/>
              <a:t> </a:t>
            </a:r>
            <a:r>
              <a:rPr lang="en-US" smtClean="0"/>
              <a:t>e.findElement(By.tagName(“p”)))</a:t>
            </a:r>
            <a:endParaRPr lang="ru-RU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Действия над элементами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peek(e -&gt; e.click())</a:t>
            </a:r>
            <a:endParaRPr lang="ru-RU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Выход – сбор значений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reduce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33527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Javaslang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Java8</a:t>
            </a:r>
            <a:r>
              <a:rPr lang="ru-RU" smtClean="0"/>
              <a:t> </a:t>
            </a:r>
            <a:r>
              <a:rPr lang="en-US" smtClean="0"/>
              <a:t>FP on </a:t>
            </a:r>
            <a:r>
              <a:rPr lang="en-US" smtClean="0"/>
              <a:t>steroids</a:t>
            </a:r>
            <a:r>
              <a:rPr lang="ru-RU" smtClean="0"/>
              <a:t> </a:t>
            </a:r>
            <a:r>
              <a:rPr lang="en-US" smtClean="0"/>
              <a:t>– http://javaslang.com</a:t>
            </a:r>
            <a:endParaRPr lang="en-US" smtClean="0"/>
          </a:p>
          <a:p>
            <a:r>
              <a:rPr lang="en-US" smtClean="0"/>
              <a:t>Try – </a:t>
            </a:r>
            <a:r>
              <a:rPr lang="en-US" sz="2800" smtClean="0"/>
              <a:t>checked execution and stream api for objects</a:t>
            </a:r>
            <a:endParaRPr lang="en-US" sz="2800" smtClean="0"/>
          </a:p>
          <a:p>
            <a:pPr lvl="1"/>
            <a:r>
              <a:rPr lang="en-US" sz="1600"/>
              <a:t>Try.of(()-&gt;driver.findElement(selector)).andThen(WebElement::click).onFailure(e -&gt; process exception</a:t>
            </a:r>
            <a:r>
              <a:rPr lang="en-US" sz="1600" smtClean="0"/>
              <a:t>)</a:t>
            </a:r>
          </a:p>
          <a:p>
            <a:pPr lvl="1"/>
            <a:r>
              <a:rPr lang="en-US" sz="1600" smtClean="0"/>
              <a:t>Try.run(()-&gt;element.click()).onFailure(e-&gt; processException</a:t>
            </a:r>
            <a:r>
              <a:rPr lang="en-US" sz="1600" smtClean="0"/>
              <a:t>)</a:t>
            </a:r>
          </a:p>
          <a:p>
            <a:pPr lvl="1"/>
            <a:r>
              <a:rPr lang="en-US" sz="1600" smtClean="0"/>
              <a:t>Try.filter</a:t>
            </a:r>
          </a:p>
          <a:p>
            <a:pPr lvl="1"/>
            <a:r>
              <a:rPr lang="en-US" sz="1600" smtClean="0"/>
              <a:t>Try.map </a:t>
            </a:r>
            <a:endParaRPr lang="en-US" sz="1600" smtClean="0"/>
          </a:p>
          <a:p>
            <a:r>
              <a:rPr lang="en-US" smtClean="0"/>
              <a:t>Stream – better stream api</a:t>
            </a:r>
          </a:p>
          <a:p>
            <a:pPr lvl="1"/>
            <a:r>
              <a:rPr lang="en-US" sz="1400"/>
              <a:t>Stream.gen(Math::random).take(randomLen).map(r -&gt; (int) (r * 1000) % 9 + 1).mkString(“”)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397</Words>
  <Application>Microsoft Office PowerPoint</Application>
  <PresentationFormat>Экран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Функциональное программирование в Java8</vt:lpstr>
      <vt:lpstr>Зачем ?</vt:lpstr>
      <vt:lpstr>ФП</vt:lpstr>
      <vt:lpstr>ФП в Java – свой путь </vt:lpstr>
      <vt:lpstr>λ</vt:lpstr>
      <vt:lpstr>Функциональные интерфейсы</vt:lpstr>
      <vt:lpstr>And more…</vt:lpstr>
      <vt:lpstr>Stream API</vt:lpstr>
      <vt:lpstr>Javaslang</vt:lpstr>
      <vt:lpstr>Q&amp;A … and let’s code</vt:lpstr>
    </vt:vector>
  </TitlesOfParts>
  <Company>ОАО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Нерадовский Константин Леонидович</dc:creator>
  <cp:lastModifiedBy>Нерадовский Константин Леонидович</cp:lastModifiedBy>
  <cp:revision>31</cp:revision>
  <dcterms:created xsi:type="dcterms:W3CDTF">2016-01-11T08:25:13Z</dcterms:created>
  <dcterms:modified xsi:type="dcterms:W3CDTF">2016-01-21T12:11:54Z</dcterms:modified>
</cp:coreProperties>
</file>