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2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DC328-2959-F844-B260-27BAAFECA6BB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778C-E134-9844-849C-E9D16C980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1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1778C-E134-9844-849C-E9D16C9806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2476A-39F4-9846-BC27-70F3D30F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8AEBF1-CB8A-7C43-B355-9FB5DDB9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D7AB1-3A0B-C64D-A19F-117AB81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C333D-EFA3-4248-8DC9-3D98C816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00483-C54A-0141-AB74-46FA355B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E006-2B97-A540-9205-DD15C13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01A2A5-A3EA-5749-B5B8-A2FBC484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24B30-5A14-484D-90BF-35C2B050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78D60-063C-E640-8F2F-10AA4297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9FB5F-5EB1-3B41-ABBD-056203A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981753-8EA8-0C4E-8FA5-2F8AFBC1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B5D6E-D5FF-DC49-943F-9F233B39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2E7C5-BD10-124A-85CF-BCEF3B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2E69A-5A6B-F449-8A10-E8B9280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E2162-4FA8-5E45-A0CD-604A80F3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2BB4-D9B4-EA42-BB1D-3A4C5C4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90A8D-5451-3A40-84B8-4A65AFEB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7E355-278A-4E44-8A66-3394D8A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39662-8C01-6F48-8935-F8ED0B57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65DC5-25CE-B148-96A7-AE8F68E2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77AD9-2B59-BC4C-B293-C672F5DF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D448F-2E72-EB42-85D8-18D49EDF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5D97D-F6DC-B147-B6D9-F004059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35A4A-05C6-6D4B-BA41-12AAF8CD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CD705-9541-F648-8982-E72FCA4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CEB14-537E-1745-AFD9-0CFC8BB0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5360E-4116-8746-9B25-3912890AC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16130-370D-4843-A24F-828B6FC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6CBD9-D443-9D4D-95B1-D307642D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81E8A1-6378-144A-8F8F-5406A45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7BCC9-DCBF-B545-9655-10817180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14321-9510-1B42-93F5-351CD88B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8E7D3-721D-254C-A9D6-DE048431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DB96FB-2BFF-5441-92B3-DF7D93AC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81D4C-D7B4-2947-8C3B-40CD57503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236E98-9FE9-604B-B161-7FD1C08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8C7EA-6DE3-9A47-9AB6-96581D0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6127EF-A8FA-2845-9BFD-4F76D29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956444-13D3-5C45-9015-FFCD41B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7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1548B-875D-6C49-9DC7-7602D599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F0DFFB-BD5E-CB47-87C8-BC84F445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4CCCE-0C1E-7340-B550-50E4B50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6762D-ADAE-4A4C-BFEC-7BCB7BA7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3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190830-1A31-E941-989F-A9189070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D1414D-B502-B040-8BE1-440C434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939F8-AFF3-3D41-B6C7-91E85EA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22942-0B9F-0940-A2FA-156C217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BE09-A6F3-A244-B033-C07D9A6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2F8FB-597E-1B44-8BFB-65EF652E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0E82B-E2A0-A744-AE15-2F4A649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2F2B0-A4E9-2B4B-8609-19E4F6BF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4B9BF-8DB2-4C45-BEB3-0A05AAE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9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47B-3B86-C44F-B44F-22DE14ED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74818-5017-E145-9157-4633952C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D65ECB-3A54-7745-931E-5AE5F76D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F0B06-BE5B-2B44-9187-3D218B4B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C522E-34E2-8A4F-A976-A2F4BE0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3F03D-1F50-5649-999E-B401DD78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FC8F-6F77-B445-BB3F-9B6D065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1E2156-7A03-724C-9565-CA843CE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676FD-B0BF-C648-B46B-F6AEC664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AB2E-3D5B-ED4B-A8B6-FC965523A4EE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87B0C-924B-B747-8E2D-F74DC23C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E14E6-A798-284E-A6D6-532CE915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8083C-04E4-4644-9192-3BFC09CB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1" y="0"/>
            <a:ext cx="9402417" cy="6858000"/>
          </a:xfrm>
          <a:prstGeom prst="rect">
            <a:avLst/>
          </a:prstGeom>
          <a:effectLst/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8C287FC-5344-1D41-95A7-C320DE4695E4}"/>
              </a:ext>
            </a:extLst>
          </p:cNvPr>
          <p:cNvCxnSpPr>
            <a:cxnSpLocks/>
          </p:cNvCxnSpPr>
          <p:nvPr/>
        </p:nvCxnSpPr>
        <p:spPr>
          <a:xfrm flipV="1">
            <a:off x="2106462" y="2404998"/>
            <a:ext cx="1" cy="688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B3DEFDD-BC1A-024D-8AD0-538D41D69D9B}"/>
              </a:ext>
            </a:extLst>
          </p:cNvPr>
          <p:cNvCxnSpPr>
            <a:cxnSpLocks/>
          </p:cNvCxnSpPr>
          <p:nvPr/>
        </p:nvCxnSpPr>
        <p:spPr>
          <a:xfrm>
            <a:off x="2121077" y="5511452"/>
            <a:ext cx="0" cy="626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823569-1B9B-354C-8322-F58B4418C5D8}"/>
              </a:ext>
            </a:extLst>
          </p:cNvPr>
          <p:cNvSpPr txBox="1"/>
          <p:nvPr/>
        </p:nvSpPr>
        <p:spPr>
          <a:xfrm>
            <a:off x="4873711" y="2035666"/>
            <a:ext cx="31562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Изменение текущего костюма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0B091-0FCB-C64C-A305-7FCDC90E8E82}"/>
              </a:ext>
            </a:extLst>
          </p:cNvPr>
          <p:cNvSpPr txBox="1"/>
          <p:nvPr/>
        </p:nvSpPr>
        <p:spPr>
          <a:xfrm>
            <a:off x="1169413" y="3269386"/>
            <a:ext cx="19033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Список костюмов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9F72-FAC6-B041-9ABA-C97A787A1CA4}"/>
              </a:ext>
            </a:extLst>
          </p:cNvPr>
          <p:cNvSpPr txBox="1"/>
          <p:nvPr/>
        </p:nvSpPr>
        <p:spPr>
          <a:xfrm>
            <a:off x="777737" y="4966663"/>
            <a:ext cx="26574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Добавить новый костюм</a:t>
            </a:r>
          </a:p>
        </p:txBody>
      </p:sp>
    </p:spTree>
    <p:extLst>
      <p:ext uri="{BB962C8B-B14F-4D97-AF65-F5344CB8AC3E}">
        <p14:creationId xmlns:p14="http://schemas.microsoft.com/office/powerpoint/2010/main" val="226541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4F3683C-C7B7-A242-8F0C-8E6FFE83CB52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кота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56D25509-F34D-A34E-8D44-C471FB7656E4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9144544-04FD-6F4C-A62C-532C2C94CD60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Граница?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3D6A8C5-4CF3-5E4A-8468-952D62CB1EEF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границы 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F4E6A621-35EA-494D-B77F-CE4F4321E907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B1C1F175-76B5-084A-8AEF-B222E43BCFFB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B1876E-3BA6-734B-A1D4-24E2A9AA40B6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356200-0096-0D4F-8A8C-99C857A508A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D095AFC-F66D-A74A-81A1-85B55F549F3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FE7028D-E71E-674C-8B32-31A989BD58F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503098-4FB2-CF40-B129-C88812DD9C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F5EB487E-16BA-504A-9C82-9491C0D88F93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702A137F-9B3F-0C47-AB5B-7608A2344A11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5400000" flipH="1">
            <a:off x="1078659" y="2499774"/>
            <a:ext cx="3186576" cy="973776"/>
          </a:xfrm>
          <a:prstGeom prst="bentConnector4">
            <a:avLst>
              <a:gd name="adj1" fmla="val -7174"/>
              <a:gd name="adj2" fmla="val 1234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6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691CD-2BFB-904A-85F9-AB40DB1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76"/>
            <a:ext cx="12192000" cy="4581466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17EEC03-7397-234B-BB9C-F5B42C25B7D5}"/>
              </a:ext>
            </a:extLst>
          </p:cNvPr>
          <p:cNvCxnSpPr>
            <a:cxnSpLocks/>
          </p:cNvCxnSpPr>
          <p:nvPr/>
        </p:nvCxnSpPr>
        <p:spPr>
          <a:xfrm flipH="1">
            <a:off x="1104405" y="1615045"/>
            <a:ext cx="1235034" cy="3901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114EDD-22B3-EE49-B9B7-F679E93A062E}"/>
              </a:ext>
            </a:extLst>
          </p:cNvPr>
          <p:cNvSpPr txBox="1"/>
          <p:nvPr/>
        </p:nvSpPr>
        <p:spPr>
          <a:xfrm>
            <a:off x="2339439" y="1470775"/>
            <a:ext cx="270279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переменную стоп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AA0B36-0485-4443-B9B7-2B22BD2FC48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745184" y="2159054"/>
            <a:ext cx="11789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BF98BF-4D53-A843-B10C-20B3847EE796}"/>
              </a:ext>
            </a:extLst>
          </p:cNvPr>
          <p:cNvSpPr txBox="1"/>
          <p:nvPr/>
        </p:nvSpPr>
        <p:spPr>
          <a:xfrm>
            <a:off x="7924159" y="2005165"/>
            <a:ext cx="241245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поворачивается к мышке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A5C1AA-71F9-8943-9DA8-5C475A330BD3}"/>
              </a:ext>
            </a:extLst>
          </p:cNvPr>
          <p:cNvCxnSpPr>
            <a:cxnSpLocks/>
          </p:cNvCxnSpPr>
          <p:nvPr/>
        </p:nvCxnSpPr>
        <p:spPr>
          <a:xfrm flipV="1">
            <a:off x="4865915" y="3761509"/>
            <a:ext cx="9767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28331-1E29-E345-A24A-DBC9C41C77A4}"/>
              </a:ext>
            </a:extLst>
          </p:cNvPr>
          <p:cNvSpPr txBox="1"/>
          <p:nvPr/>
        </p:nvSpPr>
        <p:spPr>
          <a:xfrm>
            <a:off x="3220015" y="3607620"/>
            <a:ext cx="16459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поймал мышку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B703E6-ED8A-DD47-B042-D0F7E31EB69A}"/>
              </a:ext>
            </a:extLst>
          </p:cNvPr>
          <p:cNvCxnSpPr>
            <a:cxnSpLocks/>
          </p:cNvCxnSpPr>
          <p:nvPr/>
        </p:nvCxnSpPr>
        <p:spPr>
          <a:xfrm flipV="1">
            <a:off x="3479470" y="4448298"/>
            <a:ext cx="520536" cy="5037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25F539-0B73-3F43-AD3A-5A19E194C11F}"/>
              </a:ext>
            </a:extLst>
          </p:cNvPr>
          <p:cNvSpPr txBox="1"/>
          <p:nvPr/>
        </p:nvSpPr>
        <p:spPr>
          <a:xfrm>
            <a:off x="2656520" y="4952010"/>
            <a:ext cx="25380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Мышка уперлась в край сцены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732810-3A3B-394D-9A8F-B0E4779A90A9}"/>
              </a:ext>
            </a:extLst>
          </p:cNvPr>
          <p:cNvCxnSpPr>
            <a:cxnSpLocks/>
          </p:cNvCxnSpPr>
          <p:nvPr/>
        </p:nvCxnSpPr>
        <p:spPr>
          <a:xfrm>
            <a:off x="10462161" y="5716372"/>
            <a:ext cx="11004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17BF92-89F7-A44E-BE20-090997292C8E}"/>
              </a:ext>
            </a:extLst>
          </p:cNvPr>
          <p:cNvSpPr txBox="1"/>
          <p:nvPr/>
        </p:nvSpPr>
        <p:spPr>
          <a:xfrm>
            <a:off x="7924159" y="5562483"/>
            <a:ext cx="261821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спрайт «мышка»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D6F8147-3D4A-834B-8408-FDDEA21A51CA}"/>
              </a:ext>
            </a:extLst>
          </p:cNvPr>
          <p:cNvCxnSpPr>
            <a:cxnSpLocks/>
          </p:cNvCxnSpPr>
          <p:nvPr/>
        </p:nvCxnSpPr>
        <p:spPr>
          <a:xfrm flipH="1">
            <a:off x="9832769" y="4821382"/>
            <a:ext cx="8075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0FE55C-C12D-114F-83E2-4B455F19824A}"/>
              </a:ext>
            </a:extLst>
          </p:cNvPr>
          <p:cNvSpPr txBox="1"/>
          <p:nvPr/>
        </p:nvSpPr>
        <p:spPr>
          <a:xfrm>
            <a:off x="10604665" y="4692619"/>
            <a:ext cx="85502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Спрайты</a:t>
            </a:r>
          </a:p>
        </p:txBody>
      </p:sp>
    </p:spTree>
    <p:extLst>
      <p:ext uri="{BB962C8B-B14F-4D97-AF65-F5344CB8AC3E}">
        <p14:creationId xmlns:p14="http://schemas.microsoft.com/office/powerpoint/2010/main" val="401602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A7738-988A-CF41-B7CF-DC50B719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742950"/>
            <a:ext cx="8928100" cy="53721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1BB270-3F3C-5949-999C-7F31DD362515}"/>
              </a:ext>
            </a:extLst>
          </p:cNvPr>
          <p:cNvCxnSpPr>
            <a:cxnSpLocks/>
          </p:cNvCxnSpPr>
          <p:nvPr/>
        </p:nvCxnSpPr>
        <p:spPr>
          <a:xfrm flipH="1">
            <a:off x="3384468" y="1042772"/>
            <a:ext cx="890649" cy="4653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833F49-9ABA-434E-80D2-BC4C76C1AB3D}"/>
              </a:ext>
            </a:extLst>
          </p:cNvPr>
          <p:cNvSpPr txBox="1"/>
          <p:nvPr/>
        </p:nvSpPr>
        <p:spPr>
          <a:xfrm>
            <a:off x="4275117" y="888884"/>
            <a:ext cx="168052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Выбирай животных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D989451-44AD-8E45-8418-7F2A663B55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92043" y="2986268"/>
            <a:ext cx="1528206" cy="8775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15EF66-70A1-1242-AC57-34D8129304F8}"/>
              </a:ext>
            </a:extLst>
          </p:cNvPr>
          <p:cNvSpPr txBox="1"/>
          <p:nvPr/>
        </p:nvSpPr>
        <p:spPr>
          <a:xfrm>
            <a:off x="6127668" y="2832379"/>
            <a:ext cx="14643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Ищи мышку</a:t>
            </a:r>
          </a:p>
        </p:txBody>
      </p:sp>
    </p:spTree>
    <p:extLst>
      <p:ext uri="{BB962C8B-B14F-4D97-AF65-F5344CB8AC3E}">
        <p14:creationId xmlns:p14="http://schemas.microsoft.com/office/powerpoint/2010/main" val="11670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A6AAFC-EF38-9B44-B3B5-8A581429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70" y="633763"/>
            <a:ext cx="5245100" cy="28829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6FAB398-E1E2-F14B-9764-9CA222E1479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60074" y="1363406"/>
            <a:ext cx="125878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748159-4275-4A4A-A09D-0092662F1CD5}"/>
              </a:ext>
            </a:extLst>
          </p:cNvPr>
          <p:cNvSpPr txBox="1"/>
          <p:nvPr/>
        </p:nvSpPr>
        <p:spPr>
          <a:xfrm>
            <a:off x="3918858" y="1209517"/>
            <a:ext cx="9856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Задай имя</a:t>
            </a:r>
          </a:p>
        </p:txBody>
      </p:sp>
    </p:spTree>
    <p:extLst>
      <p:ext uri="{BB962C8B-B14F-4D97-AF65-F5344CB8AC3E}">
        <p14:creationId xmlns:p14="http://schemas.microsoft.com/office/powerpoint/2010/main" val="161915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8C32ED-75E6-FD4A-9472-3975297096AF}"/>
              </a:ext>
            </a:extLst>
          </p:cNvPr>
          <p:cNvSpPr/>
          <p:nvPr/>
        </p:nvSpPr>
        <p:spPr>
          <a:xfrm>
            <a:off x="81939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12567D-8F47-884B-B745-FE7B4F49293C}"/>
              </a:ext>
            </a:extLst>
          </p:cNvPr>
          <p:cNvSpPr/>
          <p:nvPr/>
        </p:nvSpPr>
        <p:spPr>
          <a:xfrm>
            <a:off x="1541812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74A7B1-F1DD-CA4A-916D-6AC0748B1200}"/>
              </a:ext>
            </a:extLst>
          </p:cNvPr>
          <p:cNvSpPr/>
          <p:nvPr/>
        </p:nvSpPr>
        <p:spPr>
          <a:xfrm>
            <a:off x="228599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FAD750-C52E-EB49-9C58-E4439D9AFA30}"/>
              </a:ext>
            </a:extLst>
          </p:cNvPr>
          <p:cNvSpPr/>
          <p:nvPr/>
        </p:nvSpPr>
        <p:spPr>
          <a:xfrm>
            <a:off x="3008412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EE4801-F516-7A4A-9B96-592ACB809E88}"/>
              </a:ext>
            </a:extLst>
          </p:cNvPr>
          <p:cNvSpPr/>
          <p:nvPr/>
        </p:nvSpPr>
        <p:spPr>
          <a:xfrm>
            <a:off x="373082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E4164F-79D9-4549-837C-F0504CEC70AC}"/>
              </a:ext>
            </a:extLst>
          </p:cNvPr>
          <p:cNvSpPr/>
          <p:nvPr/>
        </p:nvSpPr>
        <p:spPr>
          <a:xfrm>
            <a:off x="81939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AF4C199-F1BA-2948-9D91-F0C2DB721F47}"/>
              </a:ext>
            </a:extLst>
          </p:cNvPr>
          <p:cNvSpPr/>
          <p:nvPr/>
        </p:nvSpPr>
        <p:spPr>
          <a:xfrm>
            <a:off x="1541812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D5CBDED-2D80-B94F-97DD-DD367AB41B45}"/>
              </a:ext>
            </a:extLst>
          </p:cNvPr>
          <p:cNvSpPr/>
          <p:nvPr/>
        </p:nvSpPr>
        <p:spPr>
          <a:xfrm>
            <a:off x="228599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B9B3B61-8F7D-6A4E-B05A-4BFC1CBB2795}"/>
              </a:ext>
            </a:extLst>
          </p:cNvPr>
          <p:cNvSpPr/>
          <p:nvPr/>
        </p:nvSpPr>
        <p:spPr>
          <a:xfrm>
            <a:off x="3008412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E744CB6-8283-8F4C-BB7C-6F215E4CF1B8}"/>
              </a:ext>
            </a:extLst>
          </p:cNvPr>
          <p:cNvSpPr/>
          <p:nvPr/>
        </p:nvSpPr>
        <p:spPr>
          <a:xfrm>
            <a:off x="373082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0BBA979-059D-0A44-987B-C19825ED3F8B}"/>
              </a:ext>
            </a:extLst>
          </p:cNvPr>
          <p:cNvSpPr/>
          <p:nvPr/>
        </p:nvSpPr>
        <p:spPr>
          <a:xfrm>
            <a:off x="81939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B33C58D-A673-F847-BD69-1B89C831813E}"/>
              </a:ext>
            </a:extLst>
          </p:cNvPr>
          <p:cNvSpPr/>
          <p:nvPr/>
        </p:nvSpPr>
        <p:spPr>
          <a:xfrm>
            <a:off x="1541812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EAD6098-4380-4542-A882-520D8C5FFA61}"/>
              </a:ext>
            </a:extLst>
          </p:cNvPr>
          <p:cNvSpPr/>
          <p:nvPr/>
        </p:nvSpPr>
        <p:spPr>
          <a:xfrm>
            <a:off x="228599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8096A15-D33E-204D-BD09-649FA76A6BE7}"/>
              </a:ext>
            </a:extLst>
          </p:cNvPr>
          <p:cNvSpPr/>
          <p:nvPr/>
        </p:nvSpPr>
        <p:spPr>
          <a:xfrm>
            <a:off x="3008412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CD2C643-82AB-9343-BBBD-4E6D692EB03C}"/>
              </a:ext>
            </a:extLst>
          </p:cNvPr>
          <p:cNvSpPr/>
          <p:nvPr/>
        </p:nvSpPr>
        <p:spPr>
          <a:xfrm>
            <a:off x="373082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4B87C3-BD01-3842-B1B3-DB1F655467CE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1236022" y="2291939"/>
            <a:ext cx="536368" cy="888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9696D4-6D6D-4A41-AD1E-0E4617419540}"/>
              </a:ext>
            </a:extLst>
          </p:cNvPr>
          <p:cNvSpPr txBox="1"/>
          <p:nvPr/>
        </p:nvSpPr>
        <p:spPr>
          <a:xfrm>
            <a:off x="1236022" y="3026442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5+5+1=5</a:t>
            </a:r>
            <a:r>
              <a:rPr lang="en-US" sz="1400" dirty="0"/>
              <a:t>*2+1</a:t>
            </a:r>
            <a:endParaRPr lang="ru-RU" sz="14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7B898A6-D935-5E43-9F3D-F130E699B77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360718" y="1693167"/>
            <a:ext cx="17110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557B67-8BA2-6F44-AB3E-C81654432EE2}"/>
              </a:ext>
            </a:extLst>
          </p:cNvPr>
          <p:cNvSpPr txBox="1"/>
          <p:nvPr/>
        </p:nvSpPr>
        <p:spPr>
          <a:xfrm>
            <a:off x="5071748" y="1539278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5+</a:t>
            </a:r>
            <a:r>
              <a:rPr lang="en-US" sz="1400" dirty="0"/>
              <a:t>3</a:t>
            </a:r>
            <a:r>
              <a:rPr lang="ru-RU" sz="1400" dirty="0"/>
              <a:t>=5</a:t>
            </a:r>
            <a:r>
              <a:rPr lang="en-US" sz="1400" dirty="0"/>
              <a:t>*1+3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96D45-0AD5-B346-BB31-A062B220D203}"/>
              </a:ext>
            </a:extLst>
          </p:cNvPr>
          <p:cNvSpPr txBox="1"/>
          <p:nvPr/>
        </p:nvSpPr>
        <p:spPr>
          <a:xfrm>
            <a:off x="4453242" y="1919842"/>
            <a:ext cx="28985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X </a:t>
            </a:r>
            <a:r>
              <a:rPr lang="ru-RU" sz="1400" dirty="0"/>
              <a:t>меняется на 3 квадрата, </a:t>
            </a:r>
            <a:r>
              <a:rPr lang="en-US" sz="1400" dirty="0"/>
              <a:t>Y – </a:t>
            </a:r>
            <a:r>
              <a:rPr lang="ru-RU" sz="1400" dirty="0"/>
              <a:t>на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90604-5D6E-8A4C-8020-C8043E237F9C}"/>
              </a:ext>
            </a:extLst>
          </p:cNvPr>
          <p:cNvSpPr txBox="1"/>
          <p:nvPr/>
        </p:nvSpPr>
        <p:spPr>
          <a:xfrm>
            <a:off x="462143" y="3413815"/>
            <a:ext cx="28985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X </a:t>
            </a:r>
            <a:r>
              <a:rPr lang="ru-RU" sz="1400" dirty="0"/>
              <a:t>меняется на 1 квадрат, </a:t>
            </a:r>
            <a:r>
              <a:rPr lang="en-US" sz="1400" dirty="0"/>
              <a:t>Y – </a:t>
            </a:r>
            <a:r>
              <a:rPr lang="ru-RU" sz="1400" dirty="0"/>
              <a:t>на 2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FF67531-6124-3340-B942-EE6E6BAE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43" y="3334219"/>
            <a:ext cx="3898900" cy="2794000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1C96252-A736-4E4D-B825-975CC28EB6E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433953" y="5051905"/>
            <a:ext cx="79465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126B98-5BF9-9941-8486-4E229FCF2C8C}"/>
              </a:ext>
            </a:extLst>
          </p:cNvPr>
          <p:cNvSpPr txBox="1"/>
          <p:nvPr/>
        </p:nvSpPr>
        <p:spPr>
          <a:xfrm>
            <a:off x="8228605" y="4898016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Размер</a:t>
            </a:r>
          </a:p>
        </p:txBody>
      </p:sp>
    </p:spTree>
    <p:extLst>
      <p:ext uri="{BB962C8B-B14F-4D97-AF65-F5344CB8AC3E}">
        <p14:creationId xmlns:p14="http://schemas.microsoft.com/office/powerpoint/2010/main" val="68396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169FA-BA08-0F4A-A2BA-84B6B0C5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47" y="636394"/>
            <a:ext cx="6273800" cy="486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1EFF5F-BB88-F543-93BB-A3228E1E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60" y="1182659"/>
            <a:ext cx="4584700" cy="35814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96648C5-73F7-3842-BC55-D63C07F40D9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865498" y="4268134"/>
            <a:ext cx="79465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25505E-1EC5-1742-8B8C-4C0B92C8E38E}"/>
              </a:ext>
            </a:extLst>
          </p:cNvPr>
          <p:cNvSpPr txBox="1"/>
          <p:nvPr/>
        </p:nvSpPr>
        <p:spPr>
          <a:xfrm>
            <a:off x="3660150" y="4114245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Пипетка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22DC3-AA87-C745-B83B-6452823E598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03673" y="3386842"/>
            <a:ext cx="53438" cy="17195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D46494-622A-9A43-AEF4-2955FE9EA819}"/>
              </a:ext>
            </a:extLst>
          </p:cNvPr>
          <p:cNvSpPr txBox="1"/>
          <p:nvPr/>
        </p:nvSpPr>
        <p:spPr>
          <a:xfrm>
            <a:off x="6911440" y="3079065"/>
            <a:ext cx="3384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Выбор объекта для получения цвета</a:t>
            </a:r>
          </a:p>
        </p:txBody>
      </p:sp>
    </p:spTree>
    <p:extLst>
      <p:ext uri="{BB962C8B-B14F-4D97-AF65-F5344CB8AC3E}">
        <p14:creationId xmlns:p14="http://schemas.microsoft.com/office/powerpoint/2010/main" val="24599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0C5521-50F4-E943-BCB3-FA69FFEF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82" y="0"/>
            <a:ext cx="7330418" cy="537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95003" y="5734040"/>
            <a:ext cx="1209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1. 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1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2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Движение и внешний вид объекта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18102F-8BED-2B4E-B28C-49DB8785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98" y="0"/>
            <a:ext cx="7667501" cy="45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1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3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Клавиши и сообщения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CD74B-2A61-214E-8CB7-34EC1053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0"/>
            <a:ext cx="7484797" cy="44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4.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Циклы и ветвления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ED1DE4-1B9D-E943-98FF-66C27C8C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93" y="0"/>
            <a:ext cx="7677607" cy="4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8724E7-864F-DB4D-BEB1-81F52DF5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89" y="751836"/>
            <a:ext cx="8394700" cy="29337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420CA24-5655-A141-BC33-72DC5F424B58}"/>
              </a:ext>
            </a:extLst>
          </p:cNvPr>
          <p:cNvCxnSpPr>
            <a:cxnSpLocks/>
          </p:cNvCxnSpPr>
          <p:nvPr/>
        </p:nvCxnSpPr>
        <p:spPr>
          <a:xfrm>
            <a:off x="8609610" y="1080655"/>
            <a:ext cx="0" cy="985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7B9D86-F458-9541-99B5-A538713A49B4}"/>
              </a:ext>
            </a:extLst>
          </p:cNvPr>
          <p:cNvSpPr txBox="1"/>
          <p:nvPr/>
        </p:nvSpPr>
        <p:spPr>
          <a:xfrm>
            <a:off x="7628411" y="2218686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DBE014-35F2-4142-839A-4910CD480CA5}"/>
              </a:ext>
            </a:extLst>
          </p:cNvPr>
          <p:cNvCxnSpPr>
            <a:cxnSpLocks/>
          </p:cNvCxnSpPr>
          <p:nvPr/>
        </p:nvCxnSpPr>
        <p:spPr>
          <a:xfrm>
            <a:off x="5413169" y="2021343"/>
            <a:ext cx="1676400" cy="9237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0C215-FAD1-9B4E-96BC-A38DD2227CE9}"/>
              </a:ext>
            </a:extLst>
          </p:cNvPr>
          <p:cNvSpPr txBox="1"/>
          <p:nvPr/>
        </p:nvSpPr>
        <p:spPr>
          <a:xfrm>
            <a:off x="6462650" y="3049958"/>
            <a:ext cx="195874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Сохранение здесь</a:t>
            </a:r>
          </a:p>
        </p:txBody>
      </p:sp>
    </p:spTree>
    <p:extLst>
      <p:ext uri="{BB962C8B-B14F-4D97-AF65-F5344CB8AC3E}">
        <p14:creationId xmlns:p14="http://schemas.microsoft.com/office/powerpoint/2010/main" val="15425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5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Твоя первая игра.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BA6A0-E412-9445-BD87-C0BEFE42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4" y="0"/>
            <a:ext cx="7762505" cy="4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6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6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Кошки-мышки.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7E57CC-55A3-DA45-8B3C-87422B81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95" y="0"/>
            <a:ext cx="7664605" cy="45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7C93C1-7CD5-574C-97EA-62B82EF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89" y="1627414"/>
            <a:ext cx="6591300" cy="28194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B00656D-9CD7-D84C-BCBB-6D29E6E61023}"/>
              </a:ext>
            </a:extLst>
          </p:cNvPr>
          <p:cNvCxnSpPr>
            <a:cxnSpLocks/>
          </p:cNvCxnSpPr>
          <p:nvPr/>
        </p:nvCxnSpPr>
        <p:spPr>
          <a:xfrm>
            <a:off x="7647710" y="1959429"/>
            <a:ext cx="486887" cy="6056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1B244C-68FE-E04C-A362-0A425F071663}"/>
              </a:ext>
            </a:extLst>
          </p:cNvPr>
          <p:cNvSpPr txBox="1"/>
          <p:nvPr/>
        </p:nvSpPr>
        <p:spPr>
          <a:xfrm>
            <a:off x="7153398" y="2667782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4C36AB6-349B-F24A-8FC6-ADBF3372EB7E}"/>
              </a:ext>
            </a:extLst>
          </p:cNvPr>
          <p:cNvCxnSpPr>
            <a:cxnSpLocks/>
          </p:cNvCxnSpPr>
          <p:nvPr/>
        </p:nvCxnSpPr>
        <p:spPr>
          <a:xfrm>
            <a:off x="4531550" y="2364961"/>
            <a:ext cx="824221" cy="84137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56D44-56DC-3D47-90A3-038B2C340335}"/>
              </a:ext>
            </a:extLst>
          </p:cNvPr>
          <p:cNvSpPr txBox="1"/>
          <p:nvPr/>
        </p:nvSpPr>
        <p:spPr>
          <a:xfrm>
            <a:off x="5191001" y="3272578"/>
            <a:ext cx="15696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9845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1DCA19-3F70-7649-9EF4-9064BFEC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66" y="0"/>
            <a:ext cx="9496467" cy="68580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5929729-A69D-284A-88C9-3D9F2069F8B9}"/>
              </a:ext>
            </a:extLst>
          </p:cNvPr>
          <p:cNvCxnSpPr>
            <a:cxnSpLocks/>
          </p:cNvCxnSpPr>
          <p:nvPr/>
        </p:nvCxnSpPr>
        <p:spPr>
          <a:xfrm flipV="1">
            <a:off x="4203865" y="2798762"/>
            <a:ext cx="1638795" cy="2413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A0897-72AC-8A48-8EED-B82C0E26AE08}"/>
              </a:ext>
            </a:extLst>
          </p:cNvPr>
          <p:cNvSpPr txBox="1"/>
          <p:nvPr/>
        </p:nvSpPr>
        <p:spPr>
          <a:xfrm>
            <a:off x="5988955" y="2614096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Инструмент Текст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5C60340-E5AF-8946-B935-7016BA61FDFA}"/>
              </a:ext>
            </a:extLst>
          </p:cNvPr>
          <p:cNvCxnSpPr>
            <a:cxnSpLocks/>
          </p:cNvCxnSpPr>
          <p:nvPr/>
        </p:nvCxnSpPr>
        <p:spPr>
          <a:xfrm>
            <a:off x="3976255" y="1278722"/>
            <a:ext cx="2119744" cy="72820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D34BF7-1E50-774F-9DB8-8411286F553E}"/>
              </a:ext>
            </a:extLst>
          </p:cNvPr>
          <p:cNvSpPr txBox="1"/>
          <p:nvPr/>
        </p:nvSpPr>
        <p:spPr>
          <a:xfrm>
            <a:off x="6200732" y="18222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Заливка фигуры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57AED5-CD28-C845-9404-06DE8B1D2283}"/>
              </a:ext>
            </a:extLst>
          </p:cNvPr>
          <p:cNvCxnSpPr>
            <a:cxnSpLocks/>
          </p:cNvCxnSpPr>
          <p:nvPr/>
        </p:nvCxnSpPr>
        <p:spPr>
          <a:xfrm flipH="1">
            <a:off x="4512623" y="3657600"/>
            <a:ext cx="771896" cy="18050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84DF59-768F-DB46-88DE-4FFCDD5BC4E7}"/>
              </a:ext>
            </a:extLst>
          </p:cNvPr>
          <p:cNvSpPr txBox="1"/>
          <p:nvPr/>
        </p:nvSpPr>
        <p:spPr>
          <a:xfrm>
            <a:off x="3309173" y="54865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Выбранная фигура</a:t>
            </a:r>
          </a:p>
        </p:txBody>
      </p:sp>
    </p:spTree>
    <p:extLst>
      <p:ext uri="{BB962C8B-B14F-4D97-AF65-F5344CB8AC3E}">
        <p14:creationId xmlns:p14="http://schemas.microsoft.com/office/powerpoint/2010/main" val="23305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>
            <a:extLst>
              <a:ext uri="{FF2B5EF4-FFF2-40B4-BE49-F238E27FC236}">
                <a16:creationId xmlns:a16="http://schemas.microsoft.com/office/drawing/2014/main" id="{AAD7780E-E82E-0C4E-AED4-FABA6726A9B1}"/>
              </a:ext>
            </a:extLst>
          </p:cNvPr>
          <p:cNvSpPr/>
          <p:nvPr/>
        </p:nvSpPr>
        <p:spPr>
          <a:xfrm>
            <a:off x="2422566" y="3277592"/>
            <a:ext cx="247006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Тарелка пустая?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6EBB9E5-8FA0-FA4C-8047-C62B2D371709}"/>
              </a:ext>
            </a:extLst>
          </p:cNvPr>
          <p:cNvSpPr/>
          <p:nvPr/>
        </p:nvSpPr>
        <p:spPr>
          <a:xfrm>
            <a:off x="2422566" y="5700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Набрать ложку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5F724DF-614C-1644-8093-100F8AA40C2E}"/>
              </a:ext>
            </a:extLst>
          </p:cNvPr>
          <p:cNvSpPr/>
          <p:nvPr/>
        </p:nvSpPr>
        <p:spPr>
          <a:xfrm>
            <a:off x="2422566" y="14844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Отправить еду в рот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46478473-7D5E-0043-B69D-90A06654C678}"/>
              </a:ext>
            </a:extLst>
          </p:cNvPr>
          <p:cNvSpPr/>
          <p:nvPr/>
        </p:nvSpPr>
        <p:spPr>
          <a:xfrm>
            <a:off x="2422566" y="2381004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Прожевать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2F48101-67B9-3C49-A2F4-77BE7663FCB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57600" y="1128156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9B738E1-F330-5E47-A1B6-B494D1E5142B}"/>
              </a:ext>
            </a:extLst>
          </p:cNvPr>
          <p:cNvCxnSpPr/>
          <p:nvPr/>
        </p:nvCxnSpPr>
        <p:spPr>
          <a:xfrm>
            <a:off x="3643745" y="2024744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D37DAE4-3FAF-664C-810E-B95DA55D97E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657600" y="2939144"/>
            <a:ext cx="0" cy="338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51B105C9-3069-9941-BDD3-3B924652271A}"/>
              </a:ext>
            </a:extLst>
          </p:cNvPr>
          <p:cNvSpPr/>
          <p:nvPr/>
        </p:nvSpPr>
        <p:spPr>
          <a:xfrm>
            <a:off x="3040083" y="4957948"/>
            <a:ext cx="12350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B9BC6EF-F77E-7041-A105-3ECC82AB5E93}"/>
              </a:ext>
            </a:extLst>
          </p:cNvPr>
          <p:cNvCxnSpPr>
            <a:endCxn id="14" idx="0"/>
          </p:cNvCxnSpPr>
          <p:nvPr/>
        </p:nvCxnSpPr>
        <p:spPr>
          <a:xfrm>
            <a:off x="3657599" y="4191992"/>
            <a:ext cx="1" cy="765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1822A4D4-06A8-D647-819E-1400A51DCE12}"/>
              </a:ext>
            </a:extLst>
          </p:cNvPr>
          <p:cNvCxnSpPr>
            <a:endCxn id="5" idx="0"/>
          </p:cNvCxnSpPr>
          <p:nvPr/>
        </p:nvCxnSpPr>
        <p:spPr>
          <a:xfrm rot="5400000" flipH="1" flipV="1">
            <a:off x="1457695" y="1534887"/>
            <a:ext cx="3164776" cy="1235034"/>
          </a:xfrm>
          <a:prstGeom prst="bentConnector5">
            <a:avLst>
              <a:gd name="adj1" fmla="val -94"/>
              <a:gd name="adj2" fmla="val -94472"/>
              <a:gd name="adj3" fmla="val 112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5268FA-B339-9841-8F38-AC9053AE0F01}"/>
              </a:ext>
            </a:extLst>
          </p:cNvPr>
          <p:cNvSpPr txBox="1"/>
          <p:nvPr/>
        </p:nvSpPr>
        <p:spPr>
          <a:xfrm>
            <a:off x="3720430" y="43457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AFA333-DF39-244A-B195-72EC3EA5CA8E}"/>
              </a:ext>
            </a:extLst>
          </p:cNvPr>
          <p:cNvSpPr txBox="1"/>
          <p:nvPr/>
        </p:nvSpPr>
        <p:spPr>
          <a:xfrm>
            <a:off x="1759022" y="3295409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22137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омб 1">
            <a:extLst>
              <a:ext uri="{FF2B5EF4-FFF2-40B4-BE49-F238E27FC236}">
                <a16:creationId xmlns:a16="http://schemas.microsoft.com/office/drawing/2014/main" id="{261FD635-E44E-B347-89B7-B7644D8F7624}"/>
              </a:ext>
            </a:extLst>
          </p:cNvPr>
          <p:cNvSpPr/>
          <p:nvPr/>
        </p:nvSpPr>
        <p:spPr>
          <a:xfrm>
            <a:off x="3990109" y="973777"/>
            <a:ext cx="270757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Какой цвет кубика?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1050E0-062B-BE44-9468-5F92A066AEF5}"/>
              </a:ext>
            </a:extLst>
          </p:cNvPr>
          <p:cNvSpPr/>
          <p:nvPr/>
        </p:nvSpPr>
        <p:spPr>
          <a:xfrm>
            <a:off x="2280062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47B0F-5D6A-8149-8119-475D573D59C4}"/>
              </a:ext>
            </a:extLst>
          </p:cNvPr>
          <p:cNvSpPr txBox="1"/>
          <p:nvPr/>
        </p:nvSpPr>
        <p:spPr>
          <a:xfrm>
            <a:off x="-2125683" y="-688769"/>
            <a:ext cx="184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885A27-EDBD-1E42-A94F-9C7BBD4D5666}"/>
              </a:ext>
            </a:extLst>
          </p:cNvPr>
          <p:cNvSpPr/>
          <p:nvPr/>
        </p:nvSpPr>
        <p:spPr>
          <a:xfrm>
            <a:off x="5896099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>
            <a:extLst>
              <a:ext uri="{FF2B5EF4-FFF2-40B4-BE49-F238E27FC236}">
                <a16:creationId xmlns:a16="http://schemas.microsoft.com/office/drawing/2014/main" id="{57D78CF3-5F8C-9B40-AF85-EB6B9E634039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485409" y="1430977"/>
            <a:ext cx="504701" cy="21197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94AF0F09-DC1C-6A49-875A-82F2FB55F753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5593279" y="2042555"/>
            <a:ext cx="2119744" cy="896588"/>
          </a:xfrm>
          <a:prstGeom prst="bentConnector3">
            <a:avLst>
              <a:gd name="adj1" fmla="val 1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BDEBDF-7C70-C24B-ABD9-296271F68B68}"/>
              </a:ext>
            </a:extLst>
          </p:cNvPr>
          <p:cNvSpPr txBox="1"/>
          <p:nvPr/>
        </p:nvSpPr>
        <p:spPr>
          <a:xfrm>
            <a:off x="2168626" y="235011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Красный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294E7-D078-F548-85EB-2BD21EB24DAB}"/>
              </a:ext>
            </a:extLst>
          </p:cNvPr>
          <p:cNvSpPr txBox="1"/>
          <p:nvPr/>
        </p:nvSpPr>
        <p:spPr>
          <a:xfrm>
            <a:off x="7264517" y="2350117"/>
            <a:ext cx="10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Зеленый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0C500D2F-EB25-9A46-B7CC-EDAD0AEC3242}"/>
              </a:ext>
            </a:extLst>
          </p:cNvPr>
          <p:cNvSpPr/>
          <p:nvPr/>
        </p:nvSpPr>
        <p:spPr>
          <a:xfrm>
            <a:off x="2363192" y="5130140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8D337252-A3E9-DD46-B83B-5E37565D1A8D}"/>
              </a:ext>
            </a:extLst>
          </p:cNvPr>
          <p:cNvSpPr/>
          <p:nvPr/>
        </p:nvSpPr>
        <p:spPr>
          <a:xfrm>
            <a:off x="3526972" y="5130139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3DC1A065-AAF0-5441-8C36-6DB9736E3FDA}"/>
              </a:ext>
            </a:extLst>
          </p:cNvPr>
          <p:cNvSpPr/>
          <p:nvPr/>
        </p:nvSpPr>
        <p:spPr>
          <a:xfrm>
            <a:off x="3016333" y="4007922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5B8AAB6-C7B2-CC44-8EE5-0DC8A1559908}"/>
              </a:ext>
            </a:extLst>
          </p:cNvPr>
          <p:cNvSpPr/>
          <p:nvPr/>
        </p:nvSpPr>
        <p:spPr>
          <a:xfrm>
            <a:off x="6044541" y="5162794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D80D2CAF-AE58-9248-B9A9-438CC6D9C14C}"/>
              </a:ext>
            </a:extLst>
          </p:cNvPr>
          <p:cNvSpPr/>
          <p:nvPr/>
        </p:nvSpPr>
        <p:spPr>
          <a:xfrm>
            <a:off x="7264517" y="5162793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EF3B284E-5BAB-5F4E-80BA-931DD647FD47}"/>
              </a:ext>
            </a:extLst>
          </p:cNvPr>
          <p:cNvSpPr/>
          <p:nvPr/>
        </p:nvSpPr>
        <p:spPr>
          <a:xfrm>
            <a:off x="6697683" y="4007922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113BA-A866-A741-930D-DBAAB0A1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50" y="1968583"/>
            <a:ext cx="3251200" cy="34671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C643CBA-F543-7047-9DF0-E4CEAECF42C6}"/>
              </a:ext>
            </a:extLst>
          </p:cNvPr>
          <p:cNvCxnSpPr>
            <a:cxnSpLocks/>
          </p:cNvCxnSpPr>
          <p:nvPr/>
        </p:nvCxnSpPr>
        <p:spPr>
          <a:xfrm flipH="1">
            <a:off x="6555179" y="1968583"/>
            <a:ext cx="196901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D652814-42A3-F942-97AE-47138781DB3C}"/>
              </a:ext>
            </a:extLst>
          </p:cNvPr>
          <p:cNvCxnSpPr>
            <a:cxnSpLocks/>
          </p:cNvCxnSpPr>
          <p:nvPr/>
        </p:nvCxnSpPr>
        <p:spPr>
          <a:xfrm>
            <a:off x="3434370" y="2515395"/>
            <a:ext cx="957521" cy="46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9BBE2DE-C5AE-FA4C-A85F-184D2BF5BF9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61921" y="3554498"/>
            <a:ext cx="835247" cy="473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B81947A-BB29-9243-88F8-4909C68E850A}"/>
              </a:ext>
            </a:extLst>
          </p:cNvPr>
          <p:cNvCxnSpPr>
            <a:cxnSpLocks/>
          </p:cNvCxnSpPr>
          <p:nvPr/>
        </p:nvCxnSpPr>
        <p:spPr>
          <a:xfrm flipH="1">
            <a:off x="7576458" y="3307287"/>
            <a:ext cx="666337" cy="720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941FBDF-D8F0-874F-AB9E-D01CEAFC6D09}"/>
              </a:ext>
            </a:extLst>
          </p:cNvPr>
          <p:cNvCxnSpPr>
            <a:cxnSpLocks/>
          </p:cNvCxnSpPr>
          <p:nvPr/>
        </p:nvCxnSpPr>
        <p:spPr>
          <a:xfrm flipH="1">
            <a:off x="7660904" y="4207205"/>
            <a:ext cx="581891" cy="52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90D9C4-EF25-4B48-9F29-431982BF563D}"/>
              </a:ext>
            </a:extLst>
          </p:cNvPr>
          <p:cNvSpPr txBox="1"/>
          <p:nvPr/>
        </p:nvSpPr>
        <p:spPr>
          <a:xfrm>
            <a:off x="7182363" y="1668199"/>
            <a:ext cx="31593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Когда объект касается другого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494DB-7358-AC48-9D2F-B14DC70DF677}"/>
              </a:ext>
            </a:extLst>
          </p:cNvPr>
          <p:cNvSpPr txBox="1"/>
          <p:nvPr/>
        </p:nvSpPr>
        <p:spPr>
          <a:xfrm>
            <a:off x="1076435" y="2201871"/>
            <a:ext cx="32644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Измерить расстояние до мыши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4A30D45-F220-8941-A72C-7FA99AC8A7EA}"/>
              </a:ext>
            </a:extLst>
          </p:cNvPr>
          <p:cNvCxnSpPr/>
          <p:nvPr/>
        </p:nvCxnSpPr>
        <p:spPr>
          <a:xfrm>
            <a:off x="3434370" y="4422940"/>
            <a:ext cx="890650" cy="30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70370-2B9A-164E-A212-9CAB4179EAC9}"/>
              </a:ext>
            </a:extLst>
          </p:cNvPr>
          <p:cNvSpPr txBox="1"/>
          <p:nvPr/>
        </p:nvSpPr>
        <p:spPr>
          <a:xfrm>
            <a:off x="2118384" y="3369832"/>
            <a:ext cx="14435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больше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5FFAE-A8C0-3A44-9246-57C8D4A840CE}"/>
              </a:ext>
            </a:extLst>
          </p:cNvPr>
          <p:cNvSpPr txBox="1"/>
          <p:nvPr/>
        </p:nvSpPr>
        <p:spPr>
          <a:xfrm>
            <a:off x="993845" y="4027715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выполняется</a:t>
            </a:r>
          </a:p>
          <a:p>
            <a:r>
              <a:rPr lang="ru-RU" b="1" dirty="0"/>
              <a:t>ЛЮБОЕ</a:t>
            </a:r>
          </a:p>
          <a:p>
            <a:r>
              <a:rPr lang="ru-RU" dirty="0"/>
              <a:t>из вложенных условий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EAE6B-8193-F644-9179-5AA57015C267}"/>
              </a:ext>
            </a:extLst>
          </p:cNvPr>
          <p:cNvSpPr txBox="1"/>
          <p:nvPr/>
        </p:nvSpPr>
        <p:spPr>
          <a:xfrm>
            <a:off x="7951849" y="3000500"/>
            <a:ext cx="12811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равно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FD5E2-F54D-EB49-87A5-CBD3A5145207}"/>
              </a:ext>
            </a:extLst>
          </p:cNvPr>
          <p:cNvSpPr txBox="1"/>
          <p:nvPr/>
        </p:nvSpPr>
        <p:spPr>
          <a:xfrm>
            <a:off x="8242795" y="3769236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выполняются </a:t>
            </a:r>
          </a:p>
          <a:p>
            <a:r>
              <a:rPr lang="ru-RU" b="1" dirty="0"/>
              <a:t>ОБА</a:t>
            </a:r>
            <a:r>
              <a:rPr lang="ru-RU" dirty="0"/>
              <a:t> </a:t>
            </a:r>
          </a:p>
          <a:p>
            <a:r>
              <a:rPr lang="ru-RU" dirty="0"/>
              <a:t>из вложенных условий </a:t>
            </a:r>
          </a:p>
        </p:txBody>
      </p:sp>
    </p:spTree>
    <p:extLst>
      <p:ext uri="{BB962C8B-B14F-4D97-AF65-F5344CB8AC3E}">
        <p14:creationId xmlns:p14="http://schemas.microsoft.com/office/powerpoint/2010/main" val="10872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F3D8D0F-2137-8E4F-A5AE-057E803C644A}"/>
              </a:ext>
            </a:extLst>
          </p:cNvPr>
          <p:cNvSpPr/>
          <p:nvPr/>
        </p:nvSpPr>
        <p:spPr>
          <a:xfrm>
            <a:off x="4593722" y="172979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Ждем касания кота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7A917CE1-6ABF-5448-8D65-24ACC416CFAD}"/>
              </a:ext>
            </a:extLst>
          </p:cNvPr>
          <p:cNvSpPr/>
          <p:nvPr/>
        </p:nvSpPr>
        <p:spPr>
          <a:xfrm>
            <a:off x="4593721" y="2541275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Повернуться в направлении Кота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50129312-686E-C841-8E94-611B99F6B629}"/>
              </a:ext>
            </a:extLst>
          </p:cNvPr>
          <p:cNvSpPr/>
          <p:nvPr/>
        </p:nvSpPr>
        <p:spPr>
          <a:xfrm>
            <a:off x="4593722" y="918311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Клон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6B30D865-FEDF-1148-8014-E2DB109408F0}"/>
              </a:ext>
            </a:extLst>
          </p:cNvPr>
          <p:cNvSpPr/>
          <p:nvPr/>
        </p:nvSpPr>
        <p:spPr>
          <a:xfrm>
            <a:off x="4593723" y="442948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всегда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FE9A0F-C332-484A-BCF9-820FD41BB34A}"/>
              </a:ext>
            </a:extLst>
          </p:cNvPr>
          <p:cNvCxnSpPr>
            <a:endCxn id="2" idx="0"/>
          </p:cNvCxnSpPr>
          <p:nvPr/>
        </p:nvCxnSpPr>
        <p:spPr>
          <a:xfrm>
            <a:off x="5567497" y="1405198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5F09B40-B235-404C-AA7F-B1AEF3522108}"/>
              </a:ext>
            </a:extLst>
          </p:cNvPr>
          <p:cNvCxnSpPr/>
          <p:nvPr/>
        </p:nvCxnSpPr>
        <p:spPr>
          <a:xfrm>
            <a:off x="5567493" y="2216680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EA0BBB-662D-B34D-8EA6-BEC332748AAB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5567498" y="3028162"/>
            <a:ext cx="0" cy="48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07F64B8-26DF-9345-940E-A4082229AEF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567498" y="3998976"/>
            <a:ext cx="2" cy="430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5EE7AA05-AFDF-F743-B348-0E0CDE0AC873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5400000" flipH="1">
            <a:off x="3609045" y="2957914"/>
            <a:ext cx="2943132" cy="973778"/>
          </a:xfrm>
          <a:prstGeom prst="bentConnector4">
            <a:avLst>
              <a:gd name="adj1" fmla="val -7767"/>
              <a:gd name="adj2" fmla="val 1234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51F10CE0-6DFE-814C-92DC-125B45D2D0AF}"/>
              </a:ext>
            </a:extLst>
          </p:cNvPr>
          <p:cNvSpPr/>
          <p:nvPr/>
        </p:nvSpPr>
        <p:spPr>
          <a:xfrm>
            <a:off x="4593721" y="3512089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</p:spTree>
    <p:extLst>
      <p:ext uri="{BB962C8B-B14F-4D97-AF65-F5344CB8AC3E}">
        <p14:creationId xmlns:p14="http://schemas.microsoft.com/office/powerpoint/2010/main" val="266792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712F35C-86C3-FA45-A451-2E5B32619487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Повернуться к мышке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30959FBE-C2EF-9249-B270-3E5D57219DFE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BA5848DB-05E9-A94A-B20E-4F4FA6B33D34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Поймал?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3156333C-5494-F64E-9D46-454D74BAB52C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Стоп=1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2F0B2BE-87AF-4049-A7B9-A43730567F5D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D0CB5ADA-85B5-D04D-B1A8-F82C8B44420D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E9290A-15DA-6245-982A-ACA79BCA8208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9C24DF1-9129-F34C-8BC0-6EC7716D693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7C337E-38CE-EC40-89B0-13A92F9EB44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B2E38AE-D6C3-234C-8C3D-FA16A5DC5D7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0DE228F-6D28-9F45-B00B-3F68F9EC3DF1}"/>
              </a:ext>
            </a:extLst>
          </p:cNvPr>
          <p:cNvCxnSpPr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3FBFDE13-35D5-D349-930D-74E88186B062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>
            <a:extLst>
              <a:ext uri="{FF2B5EF4-FFF2-40B4-BE49-F238E27FC236}">
                <a16:creationId xmlns:a16="http://schemas.microsoft.com/office/drawing/2014/main" id="{E8664D3C-6411-6F45-833B-A05BECBD2762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070839" y="2507594"/>
            <a:ext cx="3186578" cy="958138"/>
          </a:xfrm>
          <a:prstGeom prst="bentConnector4">
            <a:avLst>
              <a:gd name="adj1" fmla="val -11211"/>
              <a:gd name="adj2" fmla="val 1399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71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17413</TotalTime>
  <Words>353</Words>
  <Application>Microsoft Macintosh PowerPoint</Application>
  <PresentationFormat>Широкоэкранный</PresentationFormat>
  <Paragraphs>108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27</cp:revision>
  <dcterms:created xsi:type="dcterms:W3CDTF">2021-07-28T06:53:09Z</dcterms:created>
  <dcterms:modified xsi:type="dcterms:W3CDTF">2021-08-27T06:48:14Z</dcterms:modified>
</cp:coreProperties>
</file>