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97"/>
  </p:normalViewPr>
  <p:slideViewPr>
    <p:cSldViewPr snapToGrid="0" snapToObjects="1">
      <p:cViewPr varScale="1">
        <p:scale>
          <a:sx n="108" d="100"/>
          <a:sy n="108" d="100"/>
        </p:scale>
        <p:origin x="4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EDC328-2959-F844-B260-27BAAFECA6BB}" type="datetimeFigureOut">
              <a:rPr lang="ru-RU" smtClean="0"/>
              <a:t>11.08.2021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1778C-E134-9844-849C-E9D16C9806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5015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1778C-E134-9844-849C-E9D16C9806C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757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E2476A-39F4-9846-BC27-70F3D30F00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48AEBF1-CB8A-7C43-B355-9FB5DDB9AD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DD7AB1-3A0B-C64D-A19F-117AB810E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3AB2E-3D5B-ED4B-A8B6-FC965523A4EE}" type="datetimeFigureOut">
              <a:rPr lang="ru-RU" smtClean="0"/>
              <a:t>11.08.2021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8C333D-EFA3-4248-8DC9-3D98C816F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900483-C54A-0141-AB74-46FA355B7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0E9C4-8A6A-4340-B2DE-A0B05F2706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8632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F1E006-2B97-A540-9205-DD15C1368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501A2A5-A3EA-5749-B5B8-A2FBC484D4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324B30-5A14-484D-90BF-35C2B0504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3AB2E-3D5B-ED4B-A8B6-FC965523A4EE}" type="datetimeFigureOut">
              <a:rPr lang="ru-RU" smtClean="0"/>
              <a:t>11.08.2021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D78D60-063C-E640-8F2F-10AA4297B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A9FB5F-5EB1-3B41-ABBD-056203A7C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0E9C4-8A6A-4340-B2DE-A0B05F2706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3920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8981753-8EA8-0C4E-8FA5-2F8AFBC186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CEB5D6E-D5FF-DC49-943F-9F233B3942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12E7C5-BD10-124A-85CF-BCEF3BA02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3AB2E-3D5B-ED4B-A8B6-FC965523A4EE}" type="datetimeFigureOut">
              <a:rPr lang="ru-RU" smtClean="0"/>
              <a:t>11.08.2021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72E69A-5A6B-F449-8A10-E8B928069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3E2162-4FA8-5E45-A0CD-604A80F3D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0E9C4-8A6A-4340-B2DE-A0B05F2706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6577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242BB4-D9B4-EA42-BB1D-3A4C5C458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990A8D-5451-3A40-84B8-4A65AFEBF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87E355-278A-4E44-8A66-3394D8A7A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3AB2E-3D5B-ED4B-A8B6-FC965523A4EE}" type="datetimeFigureOut">
              <a:rPr lang="ru-RU" smtClean="0"/>
              <a:t>11.08.2021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439662-8C01-6F48-8935-F8ED0B57A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665DC5-25CE-B148-96A7-AE8F68E2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0E9C4-8A6A-4340-B2DE-A0B05F2706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2245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477AD9-2B59-BC4C-B293-C672F5DF8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9D448F-2E72-EB42-85D8-18D49EDF8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75D97D-F6DC-B147-B6D9-F00405948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3AB2E-3D5B-ED4B-A8B6-FC965523A4EE}" type="datetimeFigureOut">
              <a:rPr lang="ru-RU" smtClean="0"/>
              <a:t>11.08.2021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D35A4A-05C6-6D4B-BA41-12AAF8CD2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2CD705-9541-F648-8982-E72FCA472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0E9C4-8A6A-4340-B2DE-A0B05F2706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2400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9CEB14-537E-1745-AFD9-0CFC8BB08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15360E-4116-8746-9B25-3912890AC0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3616130-370D-4843-A24F-828B6FCF1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AB6CBD9-D443-9D4D-95B1-D307642D1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3AB2E-3D5B-ED4B-A8B6-FC965523A4EE}" type="datetimeFigureOut">
              <a:rPr lang="ru-RU" smtClean="0"/>
              <a:t>11.08.2021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C81E8A1-6378-144A-8F8F-5406A45EE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07BCC9-DCBF-B545-9655-10817180D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0E9C4-8A6A-4340-B2DE-A0B05F2706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8235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214321-9510-1B42-93F5-351CD88BA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058E7D3-721D-254C-A9D6-DE048431E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7DB96FB-2BFF-5441-92B3-DF7D93AC5B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4D81D4C-D7B4-2947-8C3B-40CD575035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8236E98-9FE9-604B-B161-7FD1C08173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D48C7EA-6DE3-9A47-9AB6-96581D0D4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3AB2E-3D5B-ED4B-A8B6-FC965523A4EE}" type="datetimeFigureOut">
              <a:rPr lang="ru-RU" smtClean="0"/>
              <a:t>11.08.2021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16127EF-A8FA-2845-9BFD-4F76D2974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E956444-13D3-5C45-9015-FFCD41BE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0E9C4-8A6A-4340-B2DE-A0B05F2706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9762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11548B-875D-6C49-9DC7-7602D5999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CF0DFFB-BD5E-CB47-87C8-BC84F4451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3AB2E-3D5B-ED4B-A8B6-FC965523A4EE}" type="datetimeFigureOut">
              <a:rPr lang="ru-RU" smtClean="0"/>
              <a:t>11.08.2021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EF4CCCE-0C1E-7340-B550-50E4B505C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A46762D-ADAE-4A4C-BFEC-7BCB7BA70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0E9C4-8A6A-4340-B2DE-A0B05F2706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3239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7190830-1A31-E941-989F-A9189070A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3AB2E-3D5B-ED4B-A8B6-FC965523A4EE}" type="datetimeFigureOut">
              <a:rPr lang="ru-RU" smtClean="0"/>
              <a:t>11.08.2021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3D1414D-B502-B040-8BE1-440C434C1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64939F8-AFF3-3D41-B6C7-91E85EA14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0E9C4-8A6A-4340-B2DE-A0B05F2706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2789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922942-0B9F-0940-A2FA-156C21711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17BE09-A6F3-A244-B033-C07D9A61B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F62F8FB-597E-1B44-8BFB-65EF652E9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0B0E82B-E2A0-A744-AE15-2F4A64965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3AB2E-3D5B-ED4B-A8B6-FC965523A4EE}" type="datetimeFigureOut">
              <a:rPr lang="ru-RU" smtClean="0"/>
              <a:t>11.08.2021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F02F2B0-A4E9-2B4B-8609-19E4F6BFB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14B9BF-8DB2-4C45-BEB3-0A05AAE96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0E9C4-8A6A-4340-B2DE-A0B05F2706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9893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81B47B-3B86-C44F-B44F-22DE14EDB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9B74818-5017-E145-9157-4633952C3C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7D65ECB-3A54-7745-931E-5AE5F76DA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4AF0B06-BE5B-2B44-9187-3D218B4B5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3AB2E-3D5B-ED4B-A8B6-FC965523A4EE}" type="datetimeFigureOut">
              <a:rPr lang="ru-RU" smtClean="0"/>
              <a:t>11.08.2021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AEC522E-34E2-8A4F-A976-A2F4BE0DF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803F03D-1F50-5649-999E-B401DD78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0E9C4-8A6A-4340-B2DE-A0B05F2706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7851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E5FC8F-6F77-B445-BB3F-9B6D065EA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C1E2156-7A03-724C-9565-CA843CE72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A676FD-B0BF-C648-B46B-F6AEC66433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3AB2E-3D5B-ED4B-A8B6-FC965523A4EE}" type="datetimeFigureOut">
              <a:rPr lang="ru-RU" smtClean="0"/>
              <a:t>11.08.2021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C87B0C-924B-B747-8E2D-F74DC23CA3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BE14E6-A798-284E-A6D6-532CE9152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0E9C4-8A6A-4340-B2DE-A0B05F2706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4900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F78083C-04E4-4644-9192-3BFC09CB4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791" y="0"/>
            <a:ext cx="9402417" cy="6858000"/>
          </a:xfrm>
          <a:prstGeom prst="rect">
            <a:avLst/>
          </a:prstGeom>
          <a:effectLst/>
        </p:spPr>
      </p:pic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68C287FC-5344-1D41-95A7-C320DE4695E4}"/>
              </a:ext>
            </a:extLst>
          </p:cNvPr>
          <p:cNvCxnSpPr>
            <a:cxnSpLocks/>
          </p:cNvCxnSpPr>
          <p:nvPr/>
        </p:nvCxnSpPr>
        <p:spPr>
          <a:xfrm flipV="1">
            <a:off x="2106462" y="2404998"/>
            <a:ext cx="1" cy="6889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2B3DEFDD-BC1A-024D-8AD0-538D41D69D9B}"/>
              </a:ext>
            </a:extLst>
          </p:cNvPr>
          <p:cNvCxnSpPr>
            <a:cxnSpLocks/>
          </p:cNvCxnSpPr>
          <p:nvPr/>
        </p:nvCxnSpPr>
        <p:spPr>
          <a:xfrm>
            <a:off x="2121077" y="5511452"/>
            <a:ext cx="0" cy="6263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9823569-1B9B-354C-8322-F58B4418C5D8}"/>
              </a:ext>
            </a:extLst>
          </p:cNvPr>
          <p:cNvSpPr txBox="1"/>
          <p:nvPr/>
        </p:nvSpPr>
        <p:spPr>
          <a:xfrm>
            <a:off x="4873711" y="2035666"/>
            <a:ext cx="3156249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Изменение текущего костюма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10B091-0FCB-C64C-A305-7FCDC90E8E82}"/>
              </a:ext>
            </a:extLst>
          </p:cNvPr>
          <p:cNvSpPr txBox="1"/>
          <p:nvPr/>
        </p:nvSpPr>
        <p:spPr>
          <a:xfrm>
            <a:off x="1169413" y="3269386"/>
            <a:ext cx="190332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Список костюмов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469F72-FAC6-B041-9ABA-C97A787A1CA4}"/>
              </a:ext>
            </a:extLst>
          </p:cNvPr>
          <p:cNvSpPr txBox="1"/>
          <p:nvPr/>
        </p:nvSpPr>
        <p:spPr>
          <a:xfrm>
            <a:off x="777737" y="4966663"/>
            <a:ext cx="2657449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Добавить новый костюм</a:t>
            </a:r>
          </a:p>
        </p:txBody>
      </p:sp>
    </p:spTree>
    <p:extLst>
      <p:ext uri="{BB962C8B-B14F-4D97-AF65-F5344CB8AC3E}">
        <p14:creationId xmlns:p14="http://schemas.microsoft.com/office/powerpoint/2010/main" val="2265418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B7691CD-2BFB-904A-85F9-AB40DB154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0776"/>
            <a:ext cx="12192000" cy="4581466"/>
          </a:xfrm>
          <a:prstGeom prst="rect">
            <a:avLst/>
          </a:prstGeom>
        </p:spPr>
      </p:pic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517EEC03-7397-234B-BB9C-F5B42C25B7D5}"/>
              </a:ext>
            </a:extLst>
          </p:cNvPr>
          <p:cNvCxnSpPr>
            <a:cxnSpLocks/>
          </p:cNvCxnSpPr>
          <p:nvPr/>
        </p:nvCxnSpPr>
        <p:spPr>
          <a:xfrm flipH="1">
            <a:off x="1104405" y="1615045"/>
            <a:ext cx="1235034" cy="39012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C114EDD-22B3-EE49-B9B7-F679E93A062E}"/>
              </a:ext>
            </a:extLst>
          </p:cNvPr>
          <p:cNvSpPr txBox="1"/>
          <p:nvPr/>
        </p:nvSpPr>
        <p:spPr>
          <a:xfrm>
            <a:off x="2339439" y="1470775"/>
            <a:ext cx="2702791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ru-RU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ru-RU" sz="1400" dirty="0"/>
              <a:t>Нужно создать переменную стоп</a:t>
            </a: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A1AA0B36-0485-4443-B9B7-2B22BD2FC486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6745184" y="2159054"/>
            <a:ext cx="1178975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4BF98BF-4D53-A843-B10C-20B3847EE796}"/>
              </a:ext>
            </a:extLst>
          </p:cNvPr>
          <p:cNvSpPr txBox="1"/>
          <p:nvPr/>
        </p:nvSpPr>
        <p:spPr>
          <a:xfrm>
            <a:off x="7924159" y="2005165"/>
            <a:ext cx="2412455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ru-RU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ru-RU" sz="1400" dirty="0"/>
              <a:t>Кот поворачивается к мышке</a:t>
            </a: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EAA5C1AA-71F9-8943-9DA8-5C475A330BD3}"/>
              </a:ext>
            </a:extLst>
          </p:cNvPr>
          <p:cNvCxnSpPr>
            <a:cxnSpLocks/>
          </p:cNvCxnSpPr>
          <p:nvPr/>
        </p:nvCxnSpPr>
        <p:spPr>
          <a:xfrm flipV="1">
            <a:off x="4865915" y="3761509"/>
            <a:ext cx="976745" cy="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6C28331-1E29-E345-A24A-DBC9C41C77A4}"/>
              </a:ext>
            </a:extLst>
          </p:cNvPr>
          <p:cNvSpPr txBox="1"/>
          <p:nvPr/>
        </p:nvSpPr>
        <p:spPr>
          <a:xfrm>
            <a:off x="3220015" y="3607620"/>
            <a:ext cx="1645900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ru-RU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ru-RU" sz="1400" dirty="0"/>
              <a:t>Кот поймал мышку</a:t>
            </a:r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D3B703E6-ED8A-DD47-B042-D0F7E31EB69A}"/>
              </a:ext>
            </a:extLst>
          </p:cNvPr>
          <p:cNvCxnSpPr>
            <a:cxnSpLocks/>
          </p:cNvCxnSpPr>
          <p:nvPr/>
        </p:nvCxnSpPr>
        <p:spPr>
          <a:xfrm flipV="1">
            <a:off x="3479470" y="4448298"/>
            <a:ext cx="520536" cy="50371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325F539-0B73-3F43-AD3A-5A19E194C11F}"/>
              </a:ext>
            </a:extLst>
          </p:cNvPr>
          <p:cNvSpPr txBox="1"/>
          <p:nvPr/>
        </p:nvSpPr>
        <p:spPr>
          <a:xfrm>
            <a:off x="2656520" y="4952010"/>
            <a:ext cx="2538002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ru-RU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ru-RU" sz="1400" dirty="0"/>
              <a:t>Мышка уперлась в край сцены</a:t>
            </a:r>
          </a:p>
        </p:txBody>
      </p: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D3732810-3A3B-394D-9A8F-B0E4779A90A9}"/>
              </a:ext>
            </a:extLst>
          </p:cNvPr>
          <p:cNvCxnSpPr>
            <a:cxnSpLocks/>
          </p:cNvCxnSpPr>
          <p:nvPr/>
        </p:nvCxnSpPr>
        <p:spPr>
          <a:xfrm>
            <a:off x="10462161" y="5716372"/>
            <a:ext cx="1100447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317BF92-89F7-A44E-BE20-090997292C8E}"/>
              </a:ext>
            </a:extLst>
          </p:cNvPr>
          <p:cNvSpPr txBox="1"/>
          <p:nvPr/>
        </p:nvSpPr>
        <p:spPr>
          <a:xfrm>
            <a:off x="7924159" y="5562483"/>
            <a:ext cx="2618217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ru-RU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ru-RU" sz="1400" dirty="0"/>
              <a:t>Нужно создать спрайт «мышка»</a:t>
            </a: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9D6F8147-3D4A-834B-8408-FDDEA21A51CA}"/>
              </a:ext>
            </a:extLst>
          </p:cNvPr>
          <p:cNvCxnSpPr>
            <a:cxnSpLocks/>
          </p:cNvCxnSpPr>
          <p:nvPr/>
        </p:nvCxnSpPr>
        <p:spPr>
          <a:xfrm flipH="1">
            <a:off x="9832769" y="4821382"/>
            <a:ext cx="80752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F0FE55C-C12D-114F-83E2-4B455F19824A}"/>
              </a:ext>
            </a:extLst>
          </p:cNvPr>
          <p:cNvSpPr txBox="1"/>
          <p:nvPr/>
        </p:nvSpPr>
        <p:spPr>
          <a:xfrm>
            <a:off x="10604665" y="4692619"/>
            <a:ext cx="855023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ru-RU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ru-RU" sz="1400" dirty="0"/>
              <a:t>Спрайты</a:t>
            </a:r>
          </a:p>
        </p:txBody>
      </p:sp>
    </p:spTree>
    <p:extLst>
      <p:ext uri="{BB962C8B-B14F-4D97-AF65-F5344CB8AC3E}">
        <p14:creationId xmlns:p14="http://schemas.microsoft.com/office/powerpoint/2010/main" val="4016025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88A7738-988A-CF41-B7CF-DC50B7196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950" y="742950"/>
            <a:ext cx="8928100" cy="5372100"/>
          </a:xfrm>
          <a:prstGeom prst="rect">
            <a:avLst/>
          </a:prstGeom>
        </p:spPr>
      </p:pic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3A1BB270-3F3C-5949-999C-7F31DD362515}"/>
              </a:ext>
            </a:extLst>
          </p:cNvPr>
          <p:cNvCxnSpPr>
            <a:cxnSpLocks/>
          </p:cNvCxnSpPr>
          <p:nvPr/>
        </p:nvCxnSpPr>
        <p:spPr>
          <a:xfrm flipH="1">
            <a:off x="3384468" y="1042772"/>
            <a:ext cx="890649" cy="46539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2833F49-9ABA-434E-80D2-BC4C76C1AB3D}"/>
              </a:ext>
            </a:extLst>
          </p:cNvPr>
          <p:cNvSpPr txBox="1"/>
          <p:nvPr/>
        </p:nvSpPr>
        <p:spPr>
          <a:xfrm>
            <a:off x="4275117" y="888884"/>
            <a:ext cx="1680525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ru-RU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ru-RU" sz="1400" dirty="0"/>
              <a:t>Выбирай животных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0D989451-44AD-8E45-8418-7F2A663B5568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7592043" y="2986268"/>
            <a:ext cx="1528206" cy="87750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915EF66-70A1-1242-AC57-34D8129304F8}"/>
              </a:ext>
            </a:extLst>
          </p:cNvPr>
          <p:cNvSpPr txBox="1"/>
          <p:nvPr/>
        </p:nvSpPr>
        <p:spPr>
          <a:xfrm>
            <a:off x="6127668" y="2832379"/>
            <a:ext cx="1464375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ru-RU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ru-RU" sz="1400" dirty="0"/>
              <a:t>Ищи мышку</a:t>
            </a:r>
          </a:p>
        </p:txBody>
      </p:sp>
    </p:spTree>
    <p:extLst>
      <p:ext uri="{BB962C8B-B14F-4D97-AF65-F5344CB8AC3E}">
        <p14:creationId xmlns:p14="http://schemas.microsoft.com/office/powerpoint/2010/main" val="1167058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18724E7-864F-DB4D-BEB1-81F52DF5A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889" y="751836"/>
            <a:ext cx="8394700" cy="2933700"/>
          </a:xfrm>
          <a:prstGeom prst="rect">
            <a:avLst/>
          </a:prstGeom>
        </p:spPr>
      </p:pic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B420CA24-5655-A141-BC33-72DC5F424B58}"/>
              </a:ext>
            </a:extLst>
          </p:cNvPr>
          <p:cNvCxnSpPr>
            <a:cxnSpLocks/>
          </p:cNvCxnSpPr>
          <p:nvPr/>
        </p:nvCxnSpPr>
        <p:spPr>
          <a:xfrm>
            <a:off x="8609610" y="1080655"/>
            <a:ext cx="0" cy="985651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47B9D86-F458-9541-99B5-A538713A49B4}"/>
              </a:ext>
            </a:extLst>
          </p:cNvPr>
          <p:cNvSpPr txBox="1"/>
          <p:nvPr/>
        </p:nvSpPr>
        <p:spPr>
          <a:xfrm>
            <a:off x="7628411" y="2218686"/>
            <a:ext cx="1962397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dirty="0"/>
              <a:t>Название проекта</a:t>
            </a: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A7DBE014-35F2-4142-839A-4910CD480CA5}"/>
              </a:ext>
            </a:extLst>
          </p:cNvPr>
          <p:cNvCxnSpPr>
            <a:cxnSpLocks/>
          </p:cNvCxnSpPr>
          <p:nvPr/>
        </p:nvCxnSpPr>
        <p:spPr>
          <a:xfrm>
            <a:off x="5413169" y="2021343"/>
            <a:ext cx="1676400" cy="923738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A80C215-FAD1-9B4E-96BC-A38DD2227CE9}"/>
              </a:ext>
            </a:extLst>
          </p:cNvPr>
          <p:cNvSpPr txBox="1"/>
          <p:nvPr/>
        </p:nvSpPr>
        <p:spPr>
          <a:xfrm>
            <a:off x="6462650" y="3049958"/>
            <a:ext cx="1958741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dirty="0"/>
              <a:t>Сохранение здесь</a:t>
            </a:r>
          </a:p>
        </p:txBody>
      </p:sp>
    </p:spTree>
    <p:extLst>
      <p:ext uri="{BB962C8B-B14F-4D97-AF65-F5344CB8AC3E}">
        <p14:creationId xmlns:p14="http://schemas.microsoft.com/office/powerpoint/2010/main" val="154256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67C93C1-7CD5-574C-97EA-62B82EF11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589" y="1627414"/>
            <a:ext cx="6591300" cy="2819400"/>
          </a:xfrm>
          <a:prstGeom prst="rect">
            <a:avLst/>
          </a:prstGeom>
        </p:spPr>
      </p:pic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2B00656D-9CD7-D84C-BCBB-6D29E6E61023}"/>
              </a:ext>
            </a:extLst>
          </p:cNvPr>
          <p:cNvCxnSpPr>
            <a:cxnSpLocks/>
          </p:cNvCxnSpPr>
          <p:nvPr/>
        </p:nvCxnSpPr>
        <p:spPr>
          <a:xfrm>
            <a:off x="7647710" y="1959429"/>
            <a:ext cx="486887" cy="605641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21B244C-68FE-E04C-A362-0A425F071663}"/>
              </a:ext>
            </a:extLst>
          </p:cNvPr>
          <p:cNvSpPr txBox="1"/>
          <p:nvPr/>
        </p:nvSpPr>
        <p:spPr>
          <a:xfrm>
            <a:off x="7153398" y="2667782"/>
            <a:ext cx="1962397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dirty="0"/>
              <a:t>Название проекта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34C36AB6-349B-F24A-8FC6-ADBF3372EB7E}"/>
              </a:ext>
            </a:extLst>
          </p:cNvPr>
          <p:cNvCxnSpPr>
            <a:cxnSpLocks/>
          </p:cNvCxnSpPr>
          <p:nvPr/>
        </p:nvCxnSpPr>
        <p:spPr>
          <a:xfrm>
            <a:off x="4531550" y="2364961"/>
            <a:ext cx="824221" cy="841377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F156D44-56DC-3D47-90A3-038B2C340335}"/>
              </a:ext>
            </a:extLst>
          </p:cNvPr>
          <p:cNvSpPr txBox="1"/>
          <p:nvPr/>
        </p:nvSpPr>
        <p:spPr>
          <a:xfrm>
            <a:off x="5191001" y="3272578"/>
            <a:ext cx="156966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dirty="0"/>
              <a:t>Новый проект</a:t>
            </a:r>
          </a:p>
        </p:txBody>
      </p:sp>
    </p:spTree>
    <p:extLst>
      <p:ext uri="{BB962C8B-B14F-4D97-AF65-F5344CB8AC3E}">
        <p14:creationId xmlns:p14="http://schemas.microsoft.com/office/powerpoint/2010/main" val="3984550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91DCA19-3F70-7649-9EF4-9064BFECA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66" y="0"/>
            <a:ext cx="9496467" cy="6858000"/>
          </a:xfrm>
          <a:prstGeom prst="rect">
            <a:avLst/>
          </a:prstGeom>
        </p:spPr>
      </p:pic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D5929729-A69D-284A-88C9-3D9F2069F8B9}"/>
              </a:ext>
            </a:extLst>
          </p:cNvPr>
          <p:cNvCxnSpPr>
            <a:cxnSpLocks/>
          </p:cNvCxnSpPr>
          <p:nvPr/>
        </p:nvCxnSpPr>
        <p:spPr>
          <a:xfrm flipV="1">
            <a:off x="4203865" y="2798762"/>
            <a:ext cx="1638795" cy="241321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D6A0897-72AC-8A48-8EED-B82C0E26AE08}"/>
              </a:ext>
            </a:extLst>
          </p:cNvPr>
          <p:cNvSpPr txBox="1"/>
          <p:nvPr/>
        </p:nvSpPr>
        <p:spPr>
          <a:xfrm>
            <a:off x="5988955" y="2614096"/>
            <a:ext cx="240689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Инструмент Текст</a:t>
            </a: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C5C60340-E5AF-8946-B935-7016BA61FDFA}"/>
              </a:ext>
            </a:extLst>
          </p:cNvPr>
          <p:cNvCxnSpPr>
            <a:cxnSpLocks/>
          </p:cNvCxnSpPr>
          <p:nvPr/>
        </p:nvCxnSpPr>
        <p:spPr>
          <a:xfrm>
            <a:off x="3976255" y="1278722"/>
            <a:ext cx="2119744" cy="728208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BD34BF7-1E50-774F-9DB8-8411286F553E}"/>
              </a:ext>
            </a:extLst>
          </p:cNvPr>
          <p:cNvSpPr txBox="1"/>
          <p:nvPr/>
        </p:nvSpPr>
        <p:spPr>
          <a:xfrm>
            <a:off x="6200732" y="1822264"/>
            <a:ext cx="240689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Заливка фигуры</a:t>
            </a: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F457AED5-CD28-C845-9404-06DE8B1D2283}"/>
              </a:ext>
            </a:extLst>
          </p:cNvPr>
          <p:cNvCxnSpPr>
            <a:cxnSpLocks/>
          </p:cNvCxnSpPr>
          <p:nvPr/>
        </p:nvCxnSpPr>
        <p:spPr>
          <a:xfrm flipH="1">
            <a:off x="4512623" y="3657600"/>
            <a:ext cx="771896" cy="1805049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384DF59-768F-DB46-88DE-4FFCDD5BC4E7}"/>
              </a:ext>
            </a:extLst>
          </p:cNvPr>
          <p:cNvSpPr txBox="1"/>
          <p:nvPr/>
        </p:nvSpPr>
        <p:spPr>
          <a:xfrm>
            <a:off x="3309173" y="5486564"/>
            <a:ext cx="240689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Выбранная фигура</a:t>
            </a:r>
          </a:p>
        </p:txBody>
      </p:sp>
    </p:spTree>
    <p:extLst>
      <p:ext uri="{BB962C8B-B14F-4D97-AF65-F5344CB8AC3E}">
        <p14:creationId xmlns:p14="http://schemas.microsoft.com/office/powerpoint/2010/main" val="2330577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омб 3">
            <a:extLst>
              <a:ext uri="{FF2B5EF4-FFF2-40B4-BE49-F238E27FC236}">
                <a16:creationId xmlns:a16="http://schemas.microsoft.com/office/drawing/2014/main" id="{AAD7780E-E82E-0C4E-AED4-FABA6726A9B1}"/>
              </a:ext>
            </a:extLst>
          </p:cNvPr>
          <p:cNvSpPr/>
          <p:nvPr/>
        </p:nvSpPr>
        <p:spPr>
          <a:xfrm>
            <a:off x="2422566" y="3277592"/>
            <a:ext cx="2470068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Тарелка пустая?</a:t>
            </a:r>
          </a:p>
        </p:txBody>
      </p:sp>
      <p:sp>
        <p:nvSpPr>
          <p:cNvPr id="5" name="Скругленный прямоугольник 4">
            <a:extLst>
              <a:ext uri="{FF2B5EF4-FFF2-40B4-BE49-F238E27FC236}">
                <a16:creationId xmlns:a16="http://schemas.microsoft.com/office/drawing/2014/main" id="{66EBB9E5-8FA0-FA4C-8047-C62B2D371709}"/>
              </a:ext>
            </a:extLst>
          </p:cNvPr>
          <p:cNvSpPr/>
          <p:nvPr/>
        </p:nvSpPr>
        <p:spPr>
          <a:xfrm>
            <a:off x="2422566" y="570016"/>
            <a:ext cx="2470068" cy="558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Набрать ложку</a:t>
            </a:r>
          </a:p>
        </p:txBody>
      </p:sp>
      <p:sp>
        <p:nvSpPr>
          <p:cNvPr id="6" name="Скругленный прямоугольник 5">
            <a:extLst>
              <a:ext uri="{FF2B5EF4-FFF2-40B4-BE49-F238E27FC236}">
                <a16:creationId xmlns:a16="http://schemas.microsoft.com/office/drawing/2014/main" id="{15F724DF-614C-1644-8093-100F8AA40C2E}"/>
              </a:ext>
            </a:extLst>
          </p:cNvPr>
          <p:cNvSpPr/>
          <p:nvPr/>
        </p:nvSpPr>
        <p:spPr>
          <a:xfrm>
            <a:off x="2422566" y="1484416"/>
            <a:ext cx="2470068" cy="558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Отправить еду в рот</a:t>
            </a:r>
          </a:p>
        </p:txBody>
      </p:sp>
      <p:sp>
        <p:nvSpPr>
          <p:cNvPr id="7" name="Скругленный прямоугольник 6">
            <a:extLst>
              <a:ext uri="{FF2B5EF4-FFF2-40B4-BE49-F238E27FC236}">
                <a16:creationId xmlns:a16="http://schemas.microsoft.com/office/drawing/2014/main" id="{46478473-7D5E-0043-B69D-90A06654C678}"/>
              </a:ext>
            </a:extLst>
          </p:cNvPr>
          <p:cNvSpPr/>
          <p:nvPr/>
        </p:nvSpPr>
        <p:spPr>
          <a:xfrm>
            <a:off x="2422566" y="2381004"/>
            <a:ext cx="2470068" cy="558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Прожевать</a:t>
            </a: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62F48101-67B9-3C49-A2F4-77BE7663FCB8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3657600" y="1128156"/>
            <a:ext cx="0" cy="3562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79B738E1-F330-5E47-A1B6-B494D1E5142B}"/>
              </a:ext>
            </a:extLst>
          </p:cNvPr>
          <p:cNvCxnSpPr/>
          <p:nvPr/>
        </p:nvCxnSpPr>
        <p:spPr>
          <a:xfrm>
            <a:off x="3643745" y="2024744"/>
            <a:ext cx="0" cy="3562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BD37DAE4-3FAF-664C-810E-B95DA55D97E8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>
            <a:off x="3657600" y="2939144"/>
            <a:ext cx="0" cy="3384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>
            <a:extLst>
              <a:ext uri="{FF2B5EF4-FFF2-40B4-BE49-F238E27FC236}">
                <a16:creationId xmlns:a16="http://schemas.microsoft.com/office/drawing/2014/main" id="{51B105C9-3069-9941-BDD3-3B924652271A}"/>
              </a:ext>
            </a:extLst>
          </p:cNvPr>
          <p:cNvSpPr/>
          <p:nvPr/>
        </p:nvSpPr>
        <p:spPr>
          <a:xfrm>
            <a:off x="3040083" y="4957948"/>
            <a:ext cx="1235033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Конец</a:t>
            </a:r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DB9BC6EF-F77E-7041-A105-3ECC82AB5E93}"/>
              </a:ext>
            </a:extLst>
          </p:cNvPr>
          <p:cNvCxnSpPr>
            <a:endCxn id="14" idx="0"/>
          </p:cNvCxnSpPr>
          <p:nvPr/>
        </p:nvCxnSpPr>
        <p:spPr>
          <a:xfrm>
            <a:off x="3657599" y="4191992"/>
            <a:ext cx="1" cy="7659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Соединительная линия уступом 21">
            <a:extLst>
              <a:ext uri="{FF2B5EF4-FFF2-40B4-BE49-F238E27FC236}">
                <a16:creationId xmlns:a16="http://schemas.microsoft.com/office/drawing/2014/main" id="{1822A4D4-06A8-D647-819E-1400A51DCE12}"/>
              </a:ext>
            </a:extLst>
          </p:cNvPr>
          <p:cNvCxnSpPr>
            <a:endCxn id="5" idx="0"/>
          </p:cNvCxnSpPr>
          <p:nvPr/>
        </p:nvCxnSpPr>
        <p:spPr>
          <a:xfrm rot="5400000" flipH="1" flipV="1">
            <a:off x="1457695" y="1534887"/>
            <a:ext cx="3164776" cy="1235034"/>
          </a:xfrm>
          <a:prstGeom prst="bentConnector5">
            <a:avLst>
              <a:gd name="adj1" fmla="val -94"/>
              <a:gd name="adj2" fmla="val -94472"/>
              <a:gd name="adj3" fmla="val 11210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85268FA-B339-9841-8F38-AC9053AE0F01}"/>
              </a:ext>
            </a:extLst>
          </p:cNvPr>
          <p:cNvSpPr txBox="1"/>
          <p:nvPr/>
        </p:nvSpPr>
        <p:spPr>
          <a:xfrm>
            <a:off x="3720430" y="434577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2AFA333-DF39-244A-B195-72EC3EA5CA8E}"/>
              </a:ext>
            </a:extLst>
          </p:cNvPr>
          <p:cNvSpPr txBox="1"/>
          <p:nvPr/>
        </p:nvSpPr>
        <p:spPr>
          <a:xfrm>
            <a:off x="1759022" y="3295409"/>
            <a:ext cx="53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Нет</a:t>
            </a:r>
          </a:p>
        </p:txBody>
      </p:sp>
    </p:spTree>
    <p:extLst>
      <p:ext uri="{BB962C8B-B14F-4D97-AF65-F5344CB8AC3E}">
        <p14:creationId xmlns:p14="http://schemas.microsoft.com/office/powerpoint/2010/main" val="2213712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омб 1">
            <a:extLst>
              <a:ext uri="{FF2B5EF4-FFF2-40B4-BE49-F238E27FC236}">
                <a16:creationId xmlns:a16="http://schemas.microsoft.com/office/drawing/2014/main" id="{261FD635-E44E-B347-89B7-B7644D8F7624}"/>
              </a:ext>
            </a:extLst>
          </p:cNvPr>
          <p:cNvSpPr/>
          <p:nvPr/>
        </p:nvSpPr>
        <p:spPr>
          <a:xfrm>
            <a:off x="3990109" y="973777"/>
            <a:ext cx="2707574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Какой цвет кубика?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21050E0-062B-BE44-9468-5F92A066AEF5}"/>
              </a:ext>
            </a:extLst>
          </p:cNvPr>
          <p:cNvSpPr/>
          <p:nvPr/>
        </p:nvSpPr>
        <p:spPr>
          <a:xfrm>
            <a:off x="2280062" y="3550721"/>
            <a:ext cx="2410691" cy="26244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847B0F-5D6A-8149-8119-475D573D59C4}"/>
              </a:ext>
            </a:extLst>
          </p:cNvPr>
          <p:cNvSpPr txBox="1"/>
          <p:nvPr/>
        </p:nvSpPr>
        <p:spPr>
          <a:xfrm>
            <a:off x="-2125683" y="-688769"/>
            <a:ext cx="18473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A885A27-EDBD-1E42-A94F-9C7BBD4D5666}"/>
              </a:ext>
            </a:extLst>
          </p:cNvPr>
          <p:cNvSpPr/>
          <p:nvPr/>
        </p:nvSpPr>
        <p:spPr>
          <a:xfrm>
            <a:off x="5896099" y="3550721"/>
            <a:ext cx="2410691" cy="26244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Соединительная линия уступом 6">
            <a:extLst>
              <a:ext uri="{FF2B5EF4-FFF2-40B4-BE49-F238E27FC236}">
                <a16:creationId xmlns:a16="http://schemas.microsoft.com/office/drawing/2014/main" id="{57D78CF3-5F8C-9B40-AF85-EB6B9E634039}"/>
              </a:ext>
            </a:extLst>
          </p:cNvPr>
          <p:cNvCxnSpPr>
            <a:stCxn id="2" idx="1"/>
            <a:endCxn id="3" idx="0"/>
          </p:cNvCxnSpPr>
          <p:nvPr/>
        </p:nvCxnSpPr>
        <p:spPr>
          <a:xfrm rot="10800000" flipV="1">
            <a:off x="3485409" y="1430977"/>
            <a:ext cx="504701" cy="211974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Соединительная линия уступом 8">
            <a:extLst>
              <a:ext uri="{FF2B5EF4-FFF2-40B4-BE49-F238E27FC236}">
                <a16:creationId xmlns:a16="http://schemas.microsoft.com/office/drawing/2014/main" id="{94AF0F09-DC1C-6A49-875A-82F2FB55F753}"/>
              </a:ext>
            </a:extLst>
          </p:cNvPr>
          <p:cNvCxnSpPr>
            <a:endCxn id="5" idx="0"/>
          </p:cNvCxnSpPr>
          <p:nvPr/>
        </p:nvCxnSpPr>
        <p:spPr>
          <a:xfrm rot="16200000" flipH="1">
            <a:off x="5593279" y="2042555"/>
            <a:ext cx="2119744" cy="896588"/>
          </a:xfrm>
          <a:prstGeom prst="bentConnector3">
            <a:avLst>
              <a:gd name="adj1" fmla="val 14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EBDEBDF-7C70-C24B-ABD9-296271F68B68}"/>
              </a:ext>
            </a:extLst>
          </p:cNvPr>
          <p:cNvSpPr txBox="1"/>
          <p:nvPr/>
        </p:nvSpPr>
        <p:spPr>
          <a:xfrm>
            <a:off x="2168626" y="2350117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Красный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9294E7-D078-F548-85EB-2BD21EB24DAB}"/>
              </a:ext>
            </a:extLst>
          </p:cNvPr>
          <p:cNvSpPr txBox="1"/>
          <p:nvPr/>
        </p:nvSpPr>
        <p:spPr>
          <a:xfrm>
            <a:off x="7264517" y="2350117"/>
            <a:ext cx="1040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Зеленый</a:t>
            </a:r>
          </a:p>
        </p:txBody>
      </p:sp>
      <p:sp>
        <p:nvSpPr>
          <p:cNvPr id="14" name="Скругленный прямоугольник 13">
            <a:extLst>
              <a:ext uri="{FF2B5EF4-FFF2-40B4-BE49-F238E27FC236}">
                <a16:creationId xmlns:a16="http://schemas.microsoft.com/office/drawing/2014/main" id="{0C500D2F-EB25-9A46-B7CC-EDAD0AEC3242}"/>
              </a:ext>
            </a:extLst>
          </p:cNvPr>
          <p:cNvSpPr/>
          <p:nvPr/>
        </p:nvSpPr>
        <p:spPr>
          <a:xfrm>
            <a:off x="2363192" y="5130140"/>
            <a:ext cx="938148" cy="95002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кругленный прямоугольник 14">
            <a:extLst>
              <a:ext uri="{FF2B5EF4-FFF2-40B4-BE49-F238E27FC236}">
                <a16:creationId xmlns:a16="http://schemas.microsoft.com/office/drawing/2014/main" id="{8D337252-A3E9-DD46-B83B-5E37565D1A8D}"/>
              </a:ext>
            </a:extLst>
          </p:cNvPr>
          <p:cNvSpPr/>
          <p:nvPr/>
        </p:nvSpPr>
        <p:spPr>
          <a:xfrm>
            <a:off x="3526972" y="5130139"/>
            <a:ext cx="938148" cy="95002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кругленный прямоугольник 15">
            <a:extLst>
              <a:ext uri="{FF2B5EF4-FFF2-40B4-BE49-F238E27FC236}">
                <a16:creationId xmlns:a16="http://schemas.microsoft.com/office/drawing/2014/main" id="{3DC1A065-AAF0-5441-8C36-6DB9736E3FDA}"/>
              </a:ext>
            </a:extLst>
          </p:cNvPr>
          <p:cNvSpPr/>
          <p:nvPr/>
        </p:nvSpPr>
        <p:spPr>
          <a:xfrm>
            <a:off x="3016333" y="4007922"/>
            <a:ext cx="938148" cy="95002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кругленный прямоугольник 16">
            <a:extLst>
              <a:ext uri="{FF2B5EF4-FFF2-40B4-BE49-F238E27FC236}">
                <a16:creationId xmlns:a16="http://schemas.microsoft.com/office/drawing/2014/main" id="{65B8AAB6-C7B2-CC44-8EE5-0DC8A1559908}"/>
              </a:ext>
            </a:extLst>
          </p:cNvPr>
          <p:cNvSpPr/>
          <p:nvPr/>
        </p:nvSpPr>
        <p:spPr>
          <a:xfrm>
            <a:off x="6044541" y="5162794"/>
            <a:ext cx="938148" cy="95002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кругленный прямоугольник 17">
            <a:extLst>
              <a:ext uri="{FF2B5EF4-FFF2-40B4-BE49-F238E27FC236}">
                <a16:creationId xmlns:a16="http://schemas.microsoft.com/office/drawing/2014/main" id="{D80D2CAF-AE58-9248-B9A9-438CC6D9C14C}"/>
              </a:ext>
            </a:extLst>
          </p:cNvPr>
          <p:cNvSpPr/>
          <p:nvPr/>
        </p:nvSpPr>
        <p:spPr>
          <a:xfrm>
            <a:off x="7264517" y="5162793"/>
            <a:ext cx="938148" cy="95002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кругленный прямоугольник 18">
            <a:extLst>
              <a:ext uri="{FF2B5EF4-FFF2-40B4-BE49-F238E27FC236}">
                <a16:creationId xmlns:a16="http://schemas.microsoft.com/office/drawing/2014/main" id="{EF3B284E-5BAB-5F4E-80BA-931DD647FD47}"/>
              </a:ext>
            </a:extLst>
          </p:cNvPr>
          <p:cNvSpPr/>
          <p:nvPr/>
        </p:nvSpPr>
        <p:spPr>
          <a:xfrm>
            <a:off x="6697683" y="4007922"/>
            <a:ext cx="938148" cy="95002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9356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FF113BA-A866-A741-930D-DBAAB0A14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150" y="1968583"/>
            <a:ext cx="3251200" cy="3467100"/>
          </a:xfrm>
          <a:prstGeom prst="rect">
            <a:avLst/>
          </a:prstGeom>
        </p:spPr>
      </p:pic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8C643CBA-F543-7047-9DF0-E4CEAECF42C6}"/>
              </a:ext>
            </a:extLst>
          </p:cNvPr>
          <p:cNvCxnSpPr>
            <a:cxnSpLocks/>
          </p:cNvCxnSpPr>
          <p:nvPr/>
        </p:nvCxnSpPr>
        <p:spPr>
          <a:xfrm flipH="1">
            <a:off x="6555179" y="1968583"/>
            <a:ext cx="1969019" cy="36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6D652814-42A3-F942-97AE-47138781DB3C}"/>
              </a:ext>
            </a:extLst>
          </p:cNvPr>
          <p:cNvCxnSpPr>
            <a:cxnSpLocks/>
          </p:cNvCxnSpPr>
          <p:nvPr/>
        </p:nvCxnSpPr>
        <p:spPr>
          <a:xfrm>
            <a:off x="3434370" y="2515395"/>
            <a:ext cx="957521" cy="4633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99BBE2DE-C5AE-FA4C-A85F-184D2BF5BF92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3561921" y="3554498"/>
            <a:ext cx="835247" cy="4732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6B81947A-BB29-9243-88F8-4909C68E850A}"/>
              </a:ext>
            </a:extLst>
          </p:cNvPr>
          <p:cNvCxnSpPr>
            <a:cxnSpLocks/>
          </p:cNvCxnSpPr>
          <p:nvPr/>
        </p:nvCxnSpPr>
        <p:spPr>
          <a:xfrm flipH="1">
            <a:off x="7576458" y="3307287"/>
            <a:ext cx="666337" cy="7204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1941FBDF-D8F0-874F-AB9E-D01CEAFC6D09}"/>
              </a:ext>
            </a:extLst>
          </p:cNvPr>
          <p:cNvCxnSpPr>
            <a:cxnSpLocks/>
          </p:cNvCxnSpPr>
          <p:nvPr/>
        </p:nvCxnSpPr>
        <p:spPr>
          <a:xfrm flipH="1">
            <a:off x="7660904" y="4207205"/>
            <a:ext cx="581891" cy="5244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990D9C4-EF25-4B48-9F29-431982BF563D}"/>
              </a:ext>
            </a:extLst>
          </p:cNvPr>
          <p:cNvSpPr txBox="1"/>
          <p:nvPr/>
        </p:nvSpPr>
        <p:spPr>
          <a:xfrm>
            <a:off x="7182363" y="1668199"/>
            <a:ext cx="315932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ru-RU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ru-RU" dirty="0"/>
              <a:t>Когда объект касается другого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D494DB-7358-AC48-9D2F-B14DC70DF677}"/>
              </a:ext>
            </a:extLst>
          </p:cNvPr>
          <p:cNvSpPr txBox="1"/>
          <p:nvPr/>
        </p:nvSpPr>
        <p:spPr>
          <a:xfrm>
            <a:off x="1076435" y="2201871"/>
            <a:ext cx="326442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ru-RU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ru-RU" dirty="0"/>
              <a:t>Измерить расстояние до мыши</a:t>
            </a: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E4A30D45-F220-8941-A72C-7FA99AC8A7EA}"/>
              </a:ext>
            </a:extLst>
          </p:cNvPr>
          <p:cNvCxnSpPr/>
          <p:nvPr/>
        </p:nvCxnSpPr>
        <p:spPr>
          <a:xfrm>
            <a:off x="3434370" y="4422940"/>
            <a:ext cx="890650" cy="3087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6270370-2B9A-164E-A212-9CAB4179EAC9}"/>
              </a:ext>
            </a:extLst>
          </p:cNvPr>
          <p:cNvSpPr txBox="1"/>
          <p:nvPr/>
        </p:nvSpPr>
        <p:spPr>
          <a:xfrm>
            <a:off x="2118384" y="3369832"/>
            <a:ext cx="1443537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ru-RU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ru-RU" dirty="0"/>
              <a:t>если больше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65FFAE-A8C0-3A44-9246-57C8D4A840CE}"/>
              </a:ext>
            </a:extLst>
          </p:cNvPr>
          <p:cNvSpPr txBox="1"/>
          <p:nvPr/>
        </p:nvSpPr>
        <p:spPr>
          <a:xfrm>
            <a:off x="993845" y="4027715"/>
            <a:ext cx="2483629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ru-RU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ru-RU" dirty="0"/>
              <a:t>Если выполняется</a:t>
            </a:r>
          </a:p>
          <a:p>
            <a:r>
              <a:rPr lang="ru-RU" b="1" dirty="0"/>
              <a:t>ЛЮБОЕ</a:t>
            </a:r>
          </a:p>
          <a:p>
            <a:r>
              <a:rPr lang="ru-RU" dirty="0"/>
              <a:t>из вложенных условий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1EAE6B-8193-F644-9179-5AA57015C267}"/>
              </a:ext>
            </a:extLst>
          </p:cNvPr>
          <p:cNvSpPr txBox="1"/>
          <p:nvPr/>
        </p:nvSpPr>
        <p:spPr>
          <a:xfrm>
            <a:off x="7951849" y="3000500"/>
            <a:ext cx="128112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ru-RU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ru-RU" dirty="0"/>
              <a:t>если равно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CFD5E2-F54D-EB49-87A5-CBD3A5145207}"/>
              </a:ext>
            </a:extLst>
          </p:cNvPr>
          <p:cNvSpPr txBox="1"/>
          <p:nvPr/>
        </p:nvSpPr>
        <p:spPr>
          <a:xfrm>
            <a:off x="8242795" y="3769236"/>
            <a:ext cx="2483629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ru-RU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ru-RU" dirty="0"/>
              <a:t>Если выполняются </a:t>
            </a:r>
          </a:p>
          <a:p>
            <a:r>
              <a:rPr lang="ru-RU" b="1" dirty="0"/>
              <a:t>ОБА</a:t>
            </a:r>
            <a:r>
              <a:rPr lang="ru-RU" dirty="0"/>
              <a:t> </a:t>
            </a:r>
          </a:p>
          <a:p>
            <a:r>
              <a:rPr lang="ru-RU" dirty="0"/>
              <a:t>из вложенных условий </a:t>
            </a:r>
          </a:p>
        </p:txBody>
      </p:sp>
    </p:spTree>
    <p:extLst>
      <p:ext uri="{BB962C8B-B14F-4D97-AF65-F5344CB8AC3E}">
        <p14:creationId xmlns:p14="http://schemas.microsoft.com/office/powerpoint/2010/main" val="1087243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>
            <a:extLst>
              <a:ext uri="{FF2B5EF4-FFF2-40B4-BE49-F238E27FC236}">
                <a16:creationId xmlns:a16="http://schemas.microsoft.com/office/drawing/2014/main" id="{F712F35C-86C3-FA45-A451-2E5B32619487}"/>
              </a:ext>
            </a:extLst>
          </p:cNvPr>
          <p:cNvSpPr/>
          <p:nvPr/>
        </p:nvSpPr>
        <p:spPr>
          <a:xfrm>
            <a:off x="2185059" y="1149930"/>
            <a:ext cx="1947553" cy="486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Повернуться к мышке</a:t>
            </a:r>
          </a:p>
        </p:txBody>
      </p:sp>
      <p:sp>
        <p:nvSpPr>
          <p:cNvPr id="3" name="Скругленный прямоугольник 2">
            <a:extLst>
              <a:ext uri="{FF2B5EF4-FFF2-40B4-BE49-F238E27FC236}">
                <a16:creationId xmlns:a16="http://schemas.microsoft.com/office/drawing/2014/main" id="{30959FBE-C2EF-9249-B270-3E5D57219DFE}"/>
              </a:ext>
            </a:extLst>
          </p:cNvPr>
          <p:cNvSpPr/>
          <p:nvPr/>
        </p:nvSpPr>
        <p:spPr>
          <a:xfrm>
            <a:off x="2185058" y="1961412"/>
            <a:ext cx="1947553" cy="486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Сделать шаг</a:t>
            </a:r>
          </a:p>
        </p:txBody>
      </p:sp>
      <p:sp>
        <p:nvSpPr>
          <p:cNvPr id="4" name="Ромб 3">
            <a:extLst>
              <a:ext uri="{FF2B5EF4-FFF2-40B4-BE49-F238E27FC236}">
                <a16:creationId xmlns:a16="http://schemas.microsoft.com/office/drawing/2014/main" id="{BA5848DB-05E9-A94A-B20E-4F4FA6B33D34}"/>
              </a:ext>
            </a:extLst>
          </p:cNvPr>
          <p:cNvSpPr/>
          <p:nvPr/>
        </p:nvSpPr>
        <p:spPr>
          <a:xfrm>
            <a:off x="2256308" y="2788732"/>
            <a:ext cx="1805049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Поймал?</a:t>
            </a:r>
          </a:p>
        </p:txBody>
      </p:sp>
      <p:sp>
        <p:nvSpPr>
          <p:cNvPr id="5" name="Скругленный прямоугольник 4">
            <a:extLst>
              <a:ext uri="{FF2B5EF4-FFF2-40B4-BE49-F238E27FC236}">
                <a16:creationId xmlns:a16="http://schemas.microsoft.com/office/drawing/2014/main" id="{3156333C-5494-F64E-9D46-454D74BAB52C}"/>
              </a:ext>
            </a:extLst>
          </p:cNvPr>
          <p:cNvSpPr/>
          <p:nvPr/>
        </p:nvSpPr>
        <p:spPr>
          <a:xfrm>
            <a:off x="4676899" y="3002488"/>
            <a:ext cx="1947553" cy="486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Стоп=1</a:t>
            </a:r>
          </a:p>
        </p:txBody>
      </p:sp>
      <p:sp>
        <p:nvSpPr>
          <p:cNvPr id="6" name="Скругленный прямоугольник 5">
            <a:extLst>
              <a:ext uri="{FF2B5EF4-FFF2-40B4-BE49-F238E27FC236}">
                <a16:creationId xmlns:a16="http://schemas.microsoft.com/office/drawing/2014/main" id="{12F0B2BE-87AF-4049-A7B9-A43730567F5D}"/>
              </a:ext>
            </a:extLst>
          </p:cNvPr>
          <p:cNvSpPr/>
          <p:nvPr/>
        </p:nvSpPr>
        <p:spPr>
          <a:xfrm>
            <a:off x="2185059" y="338448"/>
            <a:ext cx="1947553" cy="486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Стоп=0</a:t>
            </a:r>
          </a:p>
        </p:txBody>
      </p:sp>
      <p:sp>
        <p:nvSpPr>
          <p:cNvPr id="7" name="Скругленный прямоугольник 6">
            <a:extLst>
              <a:ext uri="{FF2B5EF4-FFF2-40B4-BE49-F238E27FC236}">
                <a16:creationId xmlns:a16="http://schemas.microsoft.com/office/drawing/2014/main" id="{D0CB5ADA-85B5-D04D-B1A8-F82C8B44420D}"/>
              </a:ext>
            </a:extLst>
          </p:cNvPr>
          <p:cNvSpPr/>
          <p:nvPr/>
        </p:nvSpPr>
        <p:spPr>
          <a:xfrm>
            <a:off x="2185058" y="4093063"/>
            <a:ext cx="1947553" cy="486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Повторять пока стоп</a:t>
            </a:r>
            <a:r>
              <a:rPr lang="en-US" sz="1400" dirty="0"/>
              <a:t>&lt;&gt;1</a:t>
            </a:r>
            <a:endParaRPr lang="ru-RU" sz="1400" dirty="0"/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A7E9290A-15DA-6245-982A-ACA79BCA8208}"/>
              </a:ext>
            </a:extLst>
          </p:cNvPr>
          <p:cNvCxnSpPr>
            <a:endCxn id="2" idx="0"/>
          </p:cNvCxnSpPr>
          <p:nvPr/>
        </p:nvCxnSpPr>
        <p:spPr>
          <a:xfrm>
            <a:off x="3158834" y="825335"/>
            <a:ext cx="2" cy="3245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A9C24DF1-9129-F34C-8BC0-6EC7716D6932}"/>
              </a:ext>
            </a:extLst>
          </p:cNvPr>
          <p:cNvCxnSpPr/>
          <p:nvPr/>
        </p:nvCxnSpPr>
        <p:spPr>
          <a:xfrm>
            <a:off x="3158830" y="1636817"/>
            <a:ext cx="2" cy="3245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5C7C337E-38CE-EC40-89B0-13A92F9EB44E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3158833" y="2448299"/>
            <a:ext cx="2" cy="3562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8B2E38AE-D6C3-234C-8C3D-FA16A5DC5D79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3158833" y="3703132"/>
            <a:ext cx="2" cy="3899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60DE228F-6D28-9F45-B00B-3F68F9EC3DF1}"/>
              </a:ext>
            </a:extLst>
          </p:cNvPr>
          <p:cNvCxnSpPr>
            <a:endCxn id="5" idx="1"/>
          </p:cNvCxnSpPr>
          <p:nvPr/>
        </p:nvCxnSpPr>
        <p:spPr>
          <a:xfrm>
            <a:off x="4061357" y="3245931"/>
            <a:ext cx="61554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ная линия уступом 26">
            <a:extLst>
              <a:ext uri="{FF2B5EF4-FFF2-40B4-BE49-F238E27FC236}">
                <a16:creationId xmlns:a16="http://schemas.microsoft.com/office/drawing/2014/main" id="{3FBFDE13-35D5-D349-930D-74E88186B062}"/>
              </a:ext>
            </a:extLst>
          </p:cNvPr>
          <p:cNvCxnSpPr>
            <a:stCxn id="5" idx="2"/>
            <a:endCxn id="7" idx="3"/>
          </p:cNvCxnSpPr>
          <p:nvPr/>
        </p:nvCxnSpPr>
        <p:spPr>
          <a:xfrm rot="5400000">
            <a:off x="4468078" y="3153909"/>
            <a:ext cx="847132" cy="151806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Соединительная линия уступом 31">
            <a:extLst>
              <a:ext uri="{FF2B5EF4-FFF2-40B4-BE49-F238E27FC236}">
                <a16:creationId xmlns:a16="http://schemas.microsoft.com/office/drawing/2014/main" id="{E8664D3C-6411-6F45-833B-A05BECBD2762}"/>
              </a:ext>
            </a:extLst>
          </p:cNvPr>
          <p:cNvCxnSpPr>
            <a:cxnSpLocks/>
            <a:endCxn id="2" idx="1"/>
          </p:cNvCxnSpPr>
          <p:nvPr/>
        </p:nvCxnSpPr>
        <p:spPr>
          <a:xfrm rot="16200000" flipV="1">
            <a:off x="1070839" y="2507594"/>
            <a:ext cx="3186578" cy="958138"/>
          </a:xfrm>
          <a:prstGeom prst="bentConnector4">
            <a:avLst>
              <a:gd name="adj1" fmla="val -11211"/>
              <a:gd name="adj2" fmla="val 13997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671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>
            <a:extLst>
              <a:ext uri="{FF2B5EF4-FFF2-40B4-BE49-F238E27FC236}">
                <a16:creationId xmlns:a16="http://schemas.microsoft.com/office/drawing/2014/main" id="{54F3683C-C7B7-A242-8F0C-8E6FFE83CB52}"/>
              </a:ext>
            </a:extLst>
          </p:cNvPr>
          <p:cNvSpPr/>
          <p:nvPr/>
        </p:nvSpPr>
        <p:spPr>
          <a:xfrm>
            <a:off x="2185059" y="1149930"/>
            <a:ext cx="1947553" cy="486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Отвернуть от кота</a:t>
            </a:r>
          </a:p>
        </p:txBody>
      </p:sp>
      <p:sp>
        <p:nvSpPr>
          <p:cNvPr id="3" name="Скругленный прямоугольник 2">
            <a:extLst>
              <a:ext uri="{FF2B5EF4-FFF2-40B4-BE49-F238E27FC236}">
                <a16:creationId xmlns:a16="http://schemas.microsoft.com/office/drawing/2014/main" id="{56D25509-F34D-A34E-8D44-C471FB7656E4}"/>
              </a:ext>
            </a:extLst>
          </p:cNvPr>
          <p:cNvSpPr/>
          <p:nvPr/>
        </p:nvSpPr>
        <p:spPr>
          <a:xfrm>
            <a:off x="2185058" y="1961412"/>
            <a:ext cx="1947553" cy="486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Сделать шаг</a:t>
            </a:r>
          </a:p>
        </p:txBody>
      </p:sp>
      <p:sp>
        <p:nvSpPr>
          <p:cNvPr id="4" name="Ромб 3">
            <a:extLst>
              <a:ext uri="{FF2B5EF4-FFF2-40B4-BE49-F238E27FC236}">
                <a16:creationId xmlns:a16="http://schemas.microsoft.com/office/drawing/2014/main" id="{19144544-04FD-6F4C-A62C-532C2C94CD60}"/>
              </a:ext>
            </a:extLst>
          </p:cNvPr>
          <p:cNvSpPr/>
          <p:nvPr/>
        </p:nvSpPr>
        <p:spPr>
          <a:xfrm>
            <a:off x="2256308" y="2788732"/>
            <a:ext cx="1805049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Граница?</a:t>
            </a:r>
          </a:p>
        </p:txBody>
      </p:sp>
      <p:sp>
        <p:nvSpPr>
          <p:cNvPr id="5" name="Скругленный прямоугольник 4">
            <a:extLst>
              <a:ext uri="{FF2B5EF4-FFF2-40B4-BE49-F238E27FC236}">
                <a16:creationId xmlns:a16="http://schemas.microsoft.com/office/drawing/2014/main" id="{A3D6A8C5-4CF3-5E4A-8468-952D62CB1EEF}"/>
              </a:ext>
            </a:extLst>
          </p:cNvPr>
          <p:cNvSpPr/>
          <p:nvPr/>
        </p:nvSpPr>
        <p:spPr>
          <a:xfrm>
            <a:off x="4676899" y="3002488"/>
            <a:ext cx="1947553" cy="486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Отвернуть от границы </a:t>
            </a:r>
          </a:p>
        </p:txBody>
      </p:sp>
      <p:sp>
        <p:nvSpPr>
          <p:cNvPr id="6" name="Скругленный прямоугольник 5">
            <a:extLst>
              <a:ext uri="{FF2B5EF4-FFF2-40B4-BE49-F238E27FC236}">
                <a16:creationId xmlns:a16="http://schemas.microsoft.com/office/drawing/2014/main" id="{F4E6A621-35EA-494D-B77F-CE4F4321E907}"/>
              </a:ext>
            </a:extLst>
          </p:cNvPr>
          <p:cNvSpPr/>
          <p:nvPr/>
        </p:nvSpPr>
        <p:spPr>
          <a:xfrm>
            <a:off x="2185059" y="338448"/>
            <a:ext cx="1947553" cy="486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Стоп=0</a:t>
            </a:r>
          </a:p>
        </p:txBody>
      </p:sp>
      <p:sp>
        <p:nvSpPr>
          <p:cNvPr id="7" name="Скругленный прямоугольник 6">
            <a:extLst>
              <a:ext uri="{FF2B5EF4-FFF2-40B4-BE49-F238E27FC236}">
                <a16:creationId xmlns:a16="http://schemas.microsoft.com/office/drawing/2014/main" id="{B1C1F175-76B5-084A-8AEF-B222E43BCFFB}"/>
              </a:ext>
            </a:extLst>
          </p:cNvPr>
          <p:cNvSpPr/>
          <p:nvPr/>
        </p:nvSpPr>
        <p:spPr>
          <a:xfrm>
            <a:off x="2185058" y="4093063"/>
            <a:ext cx="1947553" cy="486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Повторять пока стоп</a:t>
            </a:r>
            <a:r>
              <a:rPr lang="en-US" sz="1400" dirty="0"/>
              <a:t>&lt;&gt;1</a:t>
            </a:r>
            <a:endParaRPr lang="ru-RU" sz="1400" dirty="0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F5B1876E-3BA6-734B-A1D4-24E2A9AA40B6}"/>
              </a:ext>
            </a:extLst>
          </p:cNvPr>
          <p:cNvCxnSpPr>
            <a:endCxn id="2" idx="0"/>
          </p:cNvCxnSpPr>
          <p:nvPr/>
        </p:nvCxnSpPr>
        <p:spPr>
          <a:xfrm>
            <a:off x="3158834" y="825335"/>
            <a:ext cx="2" cy="3245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A1356200-0096-0D4F-8A8C-99C857A508A2}"/>
              </a:ext>
            </a:extLst>
          </p:cNvPr>
          <p:cNvCxnSpPr/>
          <p:nvPr/>
        </p:nvCxnSpPr>
        <p:spPr>
          <a:xfrm>
            <a:off x="3158830" y="1636817"/>
            <a:ext cx="2" cy="3245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8D095AFC-F66D-A74A-81A1-85B55F549F3B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3158833" y="2448299"/>
            <a:ext cx="2" cy="3562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9FE7028D-E71E-674C-8B32-31A989BD58F4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3158833" y="3703132"/>
            <a:ext cx="2" cy="3899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B2503098-4FB2-CF40-B129-C88812DD9C3D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061357" y="3245931"/>
            <a:ext cx="61554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12">
            <a:extLst>
              <a:ext uri="{FF2B5EF4-FFF2-40B4-BE49-F238E27FC236}">
                <a16:creationId xmlns:a16="http://schemas.microsoft.com/office/drawing/2014/main" id="{F5EB487E-16BA-504A-9C82-9491C0D88F93}"/>
              </a:ext>
            </a:extLst>
          </p:cNvPr>
          <p:cNvCxnSpPr>
            <a:cxnSpLocks/>
            <a:stCxn id="5" idx="2"/>
            <a:endCxn id="7" idx="3"/>
          </p:cNvCxnSpPr>
          <p:nvPr/>
        </p:nvCxnSpPr>
        <p:spPr>
          <a:xfrm rot="5400000">
            <a:off x="4468078" y="3153909"/>
            <a:ext cx="847132" cy="151806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Соединительная линия уступом 13">
            <a:extLst>
              <a:ext uri="{FF2B5EF4-FFF2-40B4-BE49-F238E27FC236}">
                <a16:creationId xmlns:a16="http://schemas.microsoft.com/office/drawing/2014/main" id="{702A137F-9B3F-0C47-AB5B-7608A2344A11}"/>
              </a:ext>
            </a:extLst>
          </p:cNvPr>
          <p:cNvCxnSpPr>
            <a:cxnSpLocks/>
            <a:stCxn id="7" idx="2"/>
            <a:endCxn id="2" idx="1"/>
          </p:cNvCxnSpPr>
          <p:nvPr/>
        </p:nvCxnSpPr>
        <p:spPr>
          <a:xfrm rot="5400000" flipH="1">
            <a:off x="1078659" y="2499774"/>
            <a:ext cx="3186576" cy="973776"/>
          </a:xfrm>
          <a:prstGeom prst="bentConnector4">
            <a:avLst>
              <a:gd name="adj1" fmla="val -7174"/>
              <a:gd name="adj2" fmla="val 12347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96610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8757</TotalTime>
  <Words>129</Words>
  <Application>Microsoft Macintosh PowerPoint</Application>
  <PresentationFormat>Широкоэкранный</PresentationFormat>
  <Paragraphs>51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Microsoft Office User</cp:lastModifiedBy>
  <cp:revision>16</cp:revision>
  <dcterms:created xsi:type="dcterms:W3CDTF">2021-07-28T06:53:09Z</dcterms:created>
  <dcterms:modified xsi:type="dcterms:W3CDTF">2021-08-12T07:25:18Z</dcterms:modified>
</cp:coreProperties>
</file>