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9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DC328-2959-F844-B260-27BAAFECA6BB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1778C-E134-9844-849C-E9D16C980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015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1778C-E134-9844-849C-E9D16C9806C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5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2476A-39F4-9846-BC27-70F3D30F0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8AEBF1-CB8A-7C43-B355-9FB5DDB9A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DD7AB1-3A0B-C64D-A19F-117AB81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8C333D-EFA3-4248-8DC9-3D98C816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900483-C54A-0141-AB74-46FA355B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63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1E006-2B97-A540-9205-DD15C136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01A2A5-A3EA-5749-B5B8-A2FBC484D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324B30-5A14-484D-90BF-35C2B050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D78D60-063C-E640-8F2F-10AA4297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A9FB5F-5EB1-3B41-ABBD-056203A7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92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981753-8EA8-0C4E-8FA5-2F8AFBC18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EB5D6E-D5FF-DC49-943F-9F233B394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12E7C5-BD10-124A-85CF-BCEF3BA0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72E69A-5A6B-F449-8A10-E8B92806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E2162-4FA8-5E45-A0CD-604A80F3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57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42BB4-D9B4-EA42-BB1D-3A4C5C45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990A8D-5451-3A40-84B8-4A65AFEB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87E355-278A-4E44-8A66-3394D8A7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439662-8C01-6F48-8935-F8ED0B57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665DC5-25CE-B148-96A7-AE8F68E2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24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77AD9-2B59-BC4C-B293-C672F5DF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9D448F-2E72-EB42-85D8-18D49EDF8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75D97D-F6DC-B147-B6D9-F0040594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D35A4A-05C6-6D4B-BA41-12AAF8CD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2CD705-9541-F648-8982-E72FCA47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4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CEB14-537E-1745-AFD9-0CFC8BB0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15360E-4116-8746-9B25-3912890AC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616130-370D-4843-A24F-828B6FCF1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B6CBD9-D443-9D4D-95B1-D307642D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81E8A1-6378-144A-8F8F-5406A45E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07BCC9-DCBF-B545-9655-10817180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23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14321-9510-1B42-93F5-351CD88B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58E7D3-721D-254C-A9D6-DE048431E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DB96FB-2BFF-5441-92B3-DF7D93AC5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4D81D4C-D7B4-2947-8C3B-40CD57503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236E98-9FE9-604B-B161-7FD1C0817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48C7EA-6DE3-9A47-9AB6-96581D0D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6127EF-A8FA-2845-9BFD-4F76D297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956444-13D3-5C45-9015-FFCD41BE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76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1548B-875D-6C49-9DC7-7602D599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F0DFFB-BD5E-CB47-87C8-BC84F445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EF4CCCE-0C1E-7340-B550-50E4B505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46762D-ADAE-4A4C-BFEC-7BCB7BA7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23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190830-1A31-E941-989F-A9189070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D1414D-B502-B040-8BE1-440C434C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4939F8-AFF3-3D41-B6C7-91E85EA1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78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22942-0B9F-0940-A2FA-156C2171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BE09-A6F3-A244-B033-C07D9A61B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62F8FB-597E-1B44-8BFB-65EF652E9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B0E82B-E2A0-A744-AE15-2F4A6496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02F2B0-A4E9-2B4B-8609-19E4F6BF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14B9BF-8DB2-4C45-BEB3-0A05AAE9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89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1B47B-3B86-C44F-B44F-22DE14ED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B74818-5017-E145-9157-4633952C3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D65ECB-3A54-7745-931E-5AE5F76DA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AF0B06-BE5B-2B44-9187-3D218B4B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EC522E-34E2-8A4F-A976-A2F4BE0D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03F03D-1F50-5649-999E-B401DD78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85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5FC8F-6F77-B445-BB3F-9B6D065E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1E2156-7A03-724C-9565-CA843CE72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A676FD-B0BF-C648-B46B-F6AEC6643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3AB2E-3D5B-ED4B-A8B6-FC965523A4EE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C87B0C-924B-B747-8E2D-F74DC23CA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BE14E6-A798-284E-A6D6-532CE9152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90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78083C-04E4-4644-9192-3BFC09CB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91" y="0"/>
            <a:ext cx="9402417" cy="6858000"/>
          </a:xfrm>
          <a:prstGeom prst="rect">
            <a:avLst/>
          </a:prstGeom>
          <a:effectLst/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68C287FC-5344-1D41-95A7-C320DE4695E4}"/>
              </a:ext>
            </a:extLst>
          </p:cNvPr>
          <p:cNvCxnSpPr>
            <a:cxnSpLocks/>
          </p:cNvCxnSpPr>
          <p:nvPr/>
        </p:nvCxnSpPr>
        <p:spPr>
          <a:xfrm flipV="1">
            <a:off x="2106462" y="2404998"/>
            <a:ext cx="1" cy="6889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B3DEFDD-BC1A-024D-8AD0-538D41D69D9B}"/>
              </a:ext>
            </a:extLst>
          </p:cNvPr>
          <p:cNvCxnSpPr>
            <a:cxnSpLocks/>
          </p:cNvCxnSpPr>
          <p:nvPr/>
        </p:nvCxnSpPr>
        <p:spPr>
          <a:xfrm>
            <a:off x="2121077" y="5511452"/>
            <a:ext cx="0" cy="6263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823569-1B9B-354C-8322-F58B4418C5D8}"/>
              </a:ext>
            </a:extLst>
          </p:cNvPr>
          <p:cNvSpPr txBox="1"/>
          <p:nvPr/>
        </p:nvSpPr>
        <p:spPr>
          <a:xfrm>
            <a:off x="4873711" y="2035666"/>
            <a:ext cx="315624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Изменение текущего костюма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10B091-0FCB-C64C-A305-7FCDC90E8E82}"/>
              </a:ext>
            </a:extLst>
          </p:cNvPr>
          <p:cNvSpPr txBox="1"/>
          <p:nvPr/>
        </p:nvSpPr>
        <p:spPr>
          <a:xfrm>
            <a:off x="1169413" y="3269386"/>
            <a:ext cx="190332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Список костюмов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69F72-FAC6-B041-9ABA-C97A787A1CA4}"/>
              </a:ext>
            </a:extLst>
          </p:cNvPr>
          <p:cNvSpPr txBox="1"/>
          <p:nvPr/>
        </p:nvSpPr>
        <p:spPr>
          <a:xfrm>
            <a:off x="777737" y="4966663"/>
            <a:ext cx="265744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Добавить новый костюм</a:t>
            </a:r>
          </a:p>
        </p:txBody>
      </p:sp>
    </p:spTree>
    <p:extLst>
      <p:ext uri="{BB962C8B-B14F-4D97-AF65-F5344CB8AC3E}">
        <p14:creationId xmlns:p14="http://schemas.microsoft.com/office/powerpoint/2010/main" val="2265418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7691CD-2BFB-904A-85F9-AB40DB154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0776"/>
            <a:ext cx="12192000" cy="4581466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17EEC03-7397-234B-BB9C-F5B42C25B7D5}"/>
              </a:ext>
            </a:extLst>
          </p:cNvPr>
          <p:cNvCxnSpPr>
            <a:cxnSpLocks/>
          </p:cNvCxnSpPr>
          <p:nvPr/>
        </p:nvCxnSpPr>
        <p:spPr>
          <a:xfrm flipH="1">
            <a:off x="1104405" y="1615045"/>
            <a:ext cx="1235034" cy="39012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114EDD-22B3-EE49-B9B7-F679E93A062E}"/>
              </a:ext>
            </a:extLst>
          </p:cNvPr>
          <p:cNvSpPr txBox="1"/>
          <p:nvPr/>
        </p:nvSpPr>
        <p:spPr>
          <a:xfrm>
            <a:off x="2339439" y="1470775"/>
            <a:ext cx="2702791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Нужно создать переменную стоп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1AA0B36-0485-4443-B9B7-2B22BD2FC48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745184" y="2159054"/>
            <a:ext cx="117897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BF98BF-4D53-A843-B10C-20B3847EE796}"/>
              </a:ext>
            </a:extLst>
          </p:cNvPr>
          <p:cNvSpPr txBox="1"/>
          <p:nvPr/>
        </p:nvSpPr>
        <p:spPr>
          <a:xfrm>
            <a:off x="7924159" y="2005165"/>
            <a:ext cx="2412455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Кот поворачивается к мышке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AA5C1AA-71F9-8943-9DA8-5C475A330BD3}"/>
              </a:ext>
            </a:extLst>
          </p:cNvPr>
          <p:cNvCxnSpPr>
            <a:cxnSpLocks/>
          </p:cNvCxnSpPr>
          <p:nvPr/>
        </p:nvCxnSpPr>
        <p:spPr>
          <a:xfrm flipV="1">
            <a:off x="4865915" y="3761509"/>
            <a:ext cx="976745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C28331-1E29-E345-A24A-DBC9C41C77A4}"/>
              </a:ext>
            </a:extLst>
          </p:cNvPr>
          <p:cNvSpPr txBox="1"/>
          <p:nvPr/>
        </p:nvSpPr>
        <p:spPr>
          <a:xfrm>
            <a:off x="3220015" y="3607620"/>
            <a:ext cx="164590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Кот поймал мышку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3B703E6-ED8A-DD47-B042-D0F7E31EB69A}"/>
              </a:ext>
            </a:extLst>
          </p:cNvPr>
          <p:cNvCxnSpPr>
            <a:cxnSpLocks/>
          </p:cNvCxnSpPr>
          <p:nvPr/>
        </p:nvCxnSpPr>
        <p:spPr>
          <a:xfrm flipV="1">
            <a:off x="3479470" y="4448298"/>
            <a:ext cx="520536" cy="5037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25F539-0B73-3F43-AD3A-5A19E194C11F}"/>
              </a:ext>
            </a:extLst>
          </p:cNvPr>
          <p:cNvSpPr txBox="1"/>
          <p:nvPr/>
        </p:nvSpPr>
        <p:spPr>
          <a:xfrm>
            <a:off x="2656520" y="4952010"/>
            <a:ext cx="253800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Мышка уперлась в край сцены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3732810-3A3B-394D-9A8F-B0E4779A90A9}"/>
              </a:ext>
            </a:extLst>
          </p:cNvPr>
          <p:cNvCxnSpPr>
            <a:cxnSpLocks/>
          </p:cNvCxnSpPr>
          <p:nvPr/>
        </p:nvCxnSpPr>
        <p:spPr>
          <a:xfrm>
            <a:off x="10462161" y="5716372"/>
            <a:ext cx="110044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317BF92-89F7-A44E-BE20-090997292C8E}"/>
              </a:ext>
            </a:extLst>
          </p:cNvPr>
          <p:cNvSpPr txBox="1"/>
          <p:nvPr/>
        </p:nvSpPr>
        <p:spPr>
          <a:xfrm>
            <a:off x="7924159" y="5562483"/>
            <a:ext cx="2618217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Нужно создать спрайт «мышка»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D6F8147-3D4A-834B-8408-FDDEA21A51CA}"/>
              </a:ext>
            </a:extLst>
          </p:cNvPr>
          <p:cNvCxnSpPr>
            <a:cxnSpLocks/>
          </p:cNvCxnSpPr>
          <p:nvPr/>
        </p:nvCxnSpPr>
        <p:spPr>
          <a:xfrm flipH="1">
            <a:off x="9832769" y="4821382"/>
            <a:ext cx="80752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F0FE55C-C12D-114F-83E2-4B455F19824A}"/>
              </a:ext>
            </a:extLst>
          </p:cNvPr>
          <p:cNvSpPr txBox="1"/>
          <p:nvPr/>
        </p:nvSpPr>
        <p:spPr>
          <a:xfrm>
            <a:off x="10604665" y="4692619"/>
            <a:ext cx="855023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Спрайты</a:t>
            </a:r>
          </a:p>
        </p:txBody>
      </p:sp>
    </p:spTree>
    <p:extLst>
      <p:ext uri="{BB962C8B-B14F-4D97-AF65-F5344CB8AC3E}">
        <p14:creationId xmlns:p14="http://schemas.microsoft.com/office/powerpoint/2010/main" val="401602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8A7738-988A-CF41-B7CF-DC50B7196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742950"/>
            <a:ext cx="8928100" cy="5372100"/>
          </a:xfrm>
          <a:prstGeom prst="rect">
            <a:avLst/>
          </a:prstGeo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3A1BB270-3F3C-5949-999C-7F31DD362515}"/>
              </a:ext>
            </a:extLst>
          </p:cNvPr>
          <p:cNvCxnSpPr>
            <a:cxnSpLocks/>
          </p:cNvCxnSpPr>
          <p:nvPr/>
        </p:nvCxnSpPr>
        <p:spPr>
          <a:xfrm flipH="1">
            <a:off x="3384468" y="1042772"/>
            <a:ext cx="890649" cy="46539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2833F49-9ABA-434E-80D2-BC4C76C1AB3D}"/>
              </a:ext>
            </a:extLst>
          </p:cNvPr>
          <p:cNvSpPr txBox="1"/>
          <p:nvPr/>
        </p:nvSpPr>
        <p:spPr>
          <a:xfrm>
            <a:off x="4275117" y="888884"/>
            <a:ext cx="1680525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Выбирай животных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0D989451-44AD-8E45-8418-7F2A663B556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592043" y="2986268"/>
            <a:ext cx="1528206" cy="87750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15EF66-70A1-1242-AC57-34D8129304F8}"/>
              </a:ext>
            </a:extLst>
          </p:cNvPr>
          <p:cNvSpPr txBox="1"/>
          <p:nvPr/>
        </p:nvSpPr>
        <p:spPr>
          <a:xfrm>
            <a:off x="6127668" y="2832379"/>
            <a:ext cx="1464375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Ищи мышку</a:t>
            </a:r>
          </a:p>
        </p:txBody>
      </p:sp>
    </p:spTree>
    <p:extLst>
      <p:ext uri="{BB962C8B-B14F-4D97-AF65-F5344CB8AC3E}">
        <p14:creationId xmlns:p14="http://schemas.microsoft.com/office/powerpoint/2010/main" val="116705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A6AAFC-EF38-9B44-B3B5-8A5814296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770" y="633763"/>
            <a:ext cx="5245100" cy="2882900"/>
          </a:xfrm>
          <a:prstGeom prst="rect">
            <a:avLst/>
          </a:prstGeo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36FAB398-E1E2-F14B-9764-9CA222E14796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660074" y="1363406"/>
            <a:ext cx="125878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B748159-4275-4A4A-A09D-0092662F1CD5}"/>
              </a:ext>
            </a:extLst>
          </p:cNvPr>
          <p:cNvSpPr txBox="1"/>
          <p:nvPr/>
        </p:nvSpPr>
        <p:spPr>
          <a:xfrm>
            <a:off x="3918858" y="1209517"/>
            <a:ext cx="985651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Задай имя</a:t>
            </a:r>
          </a:p>
        </p:txBody>
      </p:sp>
    </p:spTree>
    <p:extLst>
      <p:ext uri="{BB962C8B-B14F-4D97-AF65-F5344CB8AC3E}">
        <p14:creationId xmlns:p14="http://schemas.microsoft.com/office/powerpoint/2010/main" val="161915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68C32ED-75E6-FD4A-9472-3975297096AF}"/>
              </a:ext>
            </a:extLst>
          </p:cNvPr>
          <p:cNvSpPr/>
          <p:nvPr/>
        </p:nvSpPr>
        <p:spPr>
          <a:xfrm>
            <a:off x="819397" y="617516"/>
            <a:ext cx="593767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D12567D-8F47-884B-B745-FE7B4F49293C}"/>
              </a:ext>
            </a:extLst>
          </p:cNvPr>
          <p:cNvSpPr/>
          <p:nvPr/>
        </p:nvSpPr>
        <p:spPr>
          <a:xfrm>
            <a:off x="1541812" y="617516"/>
            <a:ext cx="593767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E74A7B1-F1DD-CA4A-916D-6AC0748B1200}"/>
              </a:ext>
            </a:extLst>
          </p:cNvPr>
          <p:cNvSpPr/>
          <p:nvPr/>
        </p:nvSpPr>
        <p:spPr>
          <a:xfrm>
            <a:off x="2285997" y="617516"/>
            <a:ext cx="593767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FAD750-C52E-EB49-9C58-E4439D9AFA30}"/>
              </a:ext>
            </a:extLst>
          </p:cNvPr>
          <p:cNvSpPr/>
          <p:nvPr/>
        </p:nvSpPr>
        <p:spPr>
          <a:xfrm>
            <a:off x="3008412" y="617516"/>
            <a:ext cx="593767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AEE4801-F516-7A4A-9B96-592ACB809E88}"/>
              </a:ext>
            </a:extLst>
          </p:cNvPr>
          <p:cNvSpPr/>
          <p:nvPr/>
        </p:nvSpPr>
        <p:spPr>
          <a:xfrm>
            <a:off x="3730827" y="617516"/>
            <a:ext cx="593767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9E4164F-79D9-4549-837C-F0504CEC70AC}"/>
              </a:ext>
            </a:extLst>
          </p:cNvPr>
          <p:cNvSpPr/>
          <p:nvPr/>
        </p:nvSpPr>
        <p:spPr>
          <a:xfrm>
            <a:off x="819397" y="1292429"/>
            <a:ext cx="593767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AF4C199-F1BA-2948-9D91-F0C2DB721F47}"/>
              </a:ext>
            </a:extLst>
          </p:cNvPr>
          <p:cNvSpPr/>
          <p:nvPr/>
        </p:nvSpPr>
        <p:spPr>
          <a:xfrm>
            <a:off x="1541812" y="1292429"/>
            <a:ext cx="593767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D5CBDED-2D80-B94F-97DD-DD367AB41B45}"/>
              </a:ext>
            </a:extLst>
          </p:cNvPr>
          <p:cNvSpPr/>
          <p:nvPr/>
        </p:nvSpPr>
        <p:spPr>
          <a:xfrm>
            <a:off x="2285997" y="1292429"/>
            <a:ext cx="593767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B9B3B61-8F7D-6A4E-B05A-4BFC1CBB2795}"/>
              </a:ext>
            </a:extLst>
          </p:cNvPr>
          <p:cNvSpPr/>
          <p:nvPr/>
        </p:nvSpPr>
        <p:spPr>
          <a:xfrm>
            <a:off x="3008412" y="1292429"/>
            <a:ext cx="593767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E744CB6-8283-8F4C-BB7C-6F215E4CF1B8}"/>
              </a:ext>
            </a:extLst>
          </p:cNvPr>
          <p:cNvSpPr/>
          <p:nvPr/>
        </p:nvSpPr>
        <p:spPr>
          <a:xfrm>
            <a:off x="3730827" y="1292429"/>
            <a:ext cx="593767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0BBA979-059D-0A44-987B-C19825ED3F8B}"/>
              </a:ext>
            </a:extLst>
          </p:cNvPr>
          <p:cNvSpPr/>
          <p:nvPr/>
        </p:nvSpPr>
        <p:spPr>
          <a:xfrm>
            <a:off x="819397" y="1967342"/>
            <a:ext cx="593767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10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B33C58D-A673-F847-BD69-1B89C831813E}"/>
              </a:ext>
            </a:extLst>
          </p:cNvPr>
          <p:cNvSpPr/>
          <p:nvPr/>
        </p:nvSpPr>
        <p:spPr>
          <a:xfrm>
            <a:off x="1541812" y="1967342"/>
            <a:ext cx="593767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EAD6098-4380-4542-A882-520D8C5FFA61}"/>
              </a:ext>
            </a:extLst>
          </p:cNvPr>
          <p:cNvSpPr/>
          <p:nvPr/>
        </p:nvSpPr>
        <p:spPr>
          <a:xfrm>
            <a:off x="2285997" y="1967342"/>
            <a:ext cx="593767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12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8096A15-D33E-204D-BD09-649FA76A6BE7}"/>
              </a:ext>
            </a:extLst>
          </p:cNvPr>
          <p:cNvSpPr/>
          <p:nvPr/>
        </p:nvSpPr>
        <p:spPr>
          <a:xfrm>
            <a:off x="3008412" y="1967342"/>
            <a:ext cx="593767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13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CD2C643-82AB-9343-BBBD-4E6D692EB03C}"/>
              </a:ext>
            </a:extLst>
          </p:cNvPr>
          <p:cNvSpPr/>
          <p:nvPr/>
        </p:nvSpPr>
        <p:spPr>
          <a:xfrm>
            <a:off x="3730827" y="1967342"/>
            <a:ext cx="593767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14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74B87C3-BD01-3842-B1B3-DB1F655467CE}"/>
              </a:ext>
            </a:extLst>
          </p:cNvPr>
          <p:cNvCxnSpPr>
            <a:cxnSpLocks/>
            <a:stCxn id="24" idx="1"/>
          </p:cNvCxnSpPr>
          <p:nvPr/>
        </p:nvCxnSpPr>
        <p:spPr>
          <a:xfrm flipV="1">
            <a:off x="1236022" y="2291939"/>
            <a:ext cx="536368" cy="88839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E9696D4-6D6D-4A41-AD1E-0E4617419540}"/>
              </a:ext>
            </a:extLst>
          </p:cNvPr>
          <p:cNvSpPr txBox="1"/>
          <p:nvPr/>
        </p:nvSpPr>
        <p:spPr>
          <a:xfrm>
            <a:off x="1236022" y="3026442"/>
            <a:ext cx="11746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5+5+1=5</a:t>
            </a:r>
            <a:r>
              <a:rPr lang="en-US" sz="1400" dirty="0"/>
              <a:t>*2+1</a:t>
            </a:r>
            <a:endParaRPr lang="ru-RU" sz="1400" dirty="0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D7B898A6-D935-5E43-9F3D-F130E699B77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3360718" y="1693167"/>
            <a:ext cx="171103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557B67-8BA2-6F44-AB3E-C81654432EE2}"/>
              </a:ext>
            </a:extLst>
          </p:cNvPr>
          <p:cNvSpPr txBox="1"/>
          <p:nvPr/>
        </p:nvSpPr>
        <p:spPr>
          <a:xfrm>
            <a:off x="5071748" y="1539278"/>
            <a:ext cx="11746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5+</a:t>
            </a:r>
            <a:r>
              <a:rPr lang="en-US" sz="1400" dirty="0"/>
              <a:t>3</a:t>
            </a:r>
            <a:r>
              <a:rPr lang="ru-RU" sz="1400" dirty="0"/>
              <a:t>=5</a:t>
            </a:r>
            <a:r>
              <a:rPr lang="en-US" sz="1400" dirty="0"/>
              <a:t>*1+3</a:t>
            </a:r>
            <a:endParaRPr lang="ru-R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196D45-0AD5-B346-BB31-A062B220D203}"/>
              </a:ext>
            </a:extLst>
          </p:cNvPr>
          <p:cNvSpPr txBox="1"/>
          <p:nvPr/>
        </p:nvSpPr>
        <p:spPr>
          <a:xfrm>
            <a:off x="4453242" y="1919842"/>
            <a:ext cx="2898575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400" dirty="0"/>
              <a:t>X </a:t>
            </a:r>
            <a:r>
              <a:rPr lang="ru-RU" sz="1400" dirty="0"/>
              <a:t>меняется на 3 квадрата, </a:t>
            </a:r>
            <a:r>
              <a:rPr lang="en-US" sz="1400" dirty="0"/>
              <a:t>Y – </a:t>
            </a:r>
            <a:r>
              <a:rPr lang="ru-RU" sz="1400" dirty="0"/>
              <a:t>на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B90604-5D6E-8A4C-8020-C8043E237F9C}"/>
              </a:ext>
            </a:extLst>
          </p:cNvPr>
          <p:cNvSpPr txBox="1"/>
          <p:nvPr/>
        </p:nvSpPr>
        <p:spPr>
          <a:xfrm>
            <a:off x="462143" y="3413815"/>
            <a:ext cx="2898575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400" dirty="0"/>
              <a:t>X </a:t>
            </a:r>
            <a:r>
              <a:rPr lang="ru-RU" sz="1400" dirty="0"/>
              <a:t>меняется на 1 квадрат, </a:t>
            </a:r>
            <a:r>
              <a:rPr lang="en-US" sz="1400" dirty="0"/>
              <a:t>Y – </a:t>
            </a:r>
            <a:r>
              <a:rPr lang="ru-RU" sz="1400" dirty="0"/>
              <a:t>на 2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FF67531-6124-3340-B942-EE6E6BAE9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343" y="3334219"/>
            <a:ext cx="3898900" cy="2794000"/>
          </a:xfrm>
          <a:prstGeom prst="rect">
            <a:avLst/>
          </a:prstGeom>
        </p:spPr>
      </p:pic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1C96252-A736-4E4D-B825-975CC28EB6E1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7433953" y="5051905"/>
            <a:ext cx="79465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126B98-5BF9-9941-8486-4E229FCF2C8C}"/>
              </a:ext>
            </a:extLst>
          </p:cNvPr>
          <p:cNvSpPr txBox="1"/>
          <p:nvPr/>
        </p:nvSpPr>
        <p:spPr>
          <a:xfrm>
            <a:off x="8228605" y="4898016"/>
            <a:ext cx="11746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Размер</a:t>
            </a:r>
          </a:p>
        </p:txBody>
      </p:sp>
    </p:spTree>
    <p:extLst>
      <p:ext uri="{BB962C8B-B14F-4D97-AF65-F5344CB8AC3E}">
        <p14:creationId xmlns:p14="http://schemas.microsoft.com/office/powerpoint/2010/main" val="683964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F169FA-BA08-0F4A-A2BA-84B6B0C5A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547" y="636394"/>
            <a:ext cx="6273800" cy="48641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1EFF5F-BB88-F543-93BB-A3228E1E7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60" y="1182659"/>
            <a:ext cx="4584700" cy="3581400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396648C5-73F7-3842-BC55-D63C07F40D9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865498" y="4268134"/>
            <a:ext cx="79465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25505E-1EC5-1742-8B8C-4C0B92C8E38E}"/>
              </a:ext>
            </a:extLst>
          </p:cNvPr>
          <p:cNvSpPr txBox="1"/>
          <p:nvPr/>
        </p:nvSpPr>
        <p:spPr>
          <a:xfrm>
            <a:off x="3660150" y="4114245"/>
            <a:ext cx="11746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Пипетка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D622DC3-AA87-C745-B83B-6452823E598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603673" y="3386842"/>
            <a:ext cx="53438" cy="171954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D46494-622A-9A43-AEF4-2955FE9EA819}"/>
              </a:ext>
            </a:extLst>
          </p:cNvPr>
          <p:cNvSpPr txBox="1"/>
          <p:nvPr/>
        </p:nvSpPr>
        <p:spPr>
          <a:xfrm>
            <a:off x="6911440" y="3079065"/>
            <a:ext cx="3384466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Выбор объекта для получения цвета</a:t>
            </a:r>
          </a:p>
        </p:txBody>
      </p:sp>
    </p:spTree>
    <p:extLst>
      <p:ext uri="{BB962C8B-B14F-4D97-AF65-F5344CB8AC3E}">
        <p14:creationId xmlns:p14="http://schemas.microsoft.com/office/powerpoint/2010/main" val="2459988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3F8458D-19F5-B448-AD06-80EB49B773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9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0C5521-50F4-E943-BCB3-FA69FFEFD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82" y="0"/>
            <a:ext cx="7330418" cy="53795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41BC47-B23A-4849-BEB8-DFBAA4B784A1}"/>
              </a:ext>
            </a:extLst>
          </p:cNvPr>
          <p:cNvSpPr txBox="1"/>
          <p:nvPr/>
        </p:nvSpPr>
        <p:spPr>
          <a:xfrm>
            <a:off x="95003" y="5734040"/>
            <a:ext cx="1209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Платформа </a:t>
            </a:r>
            <a:r>
              <a:rPr lang="en-US" sz="5400" dirty="0">
                <a:solidFill>
                  <a:schemeClr val="bg1"/>
                </a:solidFill>
              </a:rPr>
              <a:t>Scratch</a:t>
            </a:r>
            <a:r>
              <a:rPr lang="ru-RU" sz="5400" dirty="0">
                <a:solidFill>
                  <a:schemeClr val="bg1"/>
                </a:solidFill>
              </a:rPr>
              <a:t>. Урок 1. Введение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DC9D8-1362-6B41-8814-7064C5D41563}"/>
              </a:ext>
            </a:extLst>
          </p:cNvPr>
          <p:cNvSpPr txBox="1"/>
          <p:nvPr/>
        </p:nvSpPr>
        <p:spPr>
          <a:xfrm>
            <a:off x="342339" y="1904931"/>
            <a:ext cx="4364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Крошка сын к отцу пришел и сказала кроха: 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«Папа, а научи программировать»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220979-0D95-0D42-B870-2ED64C59840D}"/>
              </a:ext>
            </a:extLst>
          </p:cNvPr>
          <p:cNvSpPr txBox="1"/>
          <p:nvPr/>
        </p:nvSpPr>
        <p:spPr>
          <a:xfrm>
            <a:off x="540327" y="565087"/>
            <a:ext cx="3348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Papa Coder</a:t>
            </a:r>
            <a:endParaRPr lang="ru-RU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611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3F8458D-19F5-B448-AD06-80EB49B773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9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1BC47-B23A-4849-BEB8-DFBAA4B784A1}"/>
              </a:ext>
            </a:extLst>
          </p:cNvPr>
          <p:cNvSpPr txBox="1"/>
          <p:nvPr/>
        </p:nvSpPr>
        <p:spPr>
          <a:xfrm>
            <a:off x="135203" y="5009646"/>
            <a:ext cx="12096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Платформа </a:t>
            </a:r>
            <a:r>
              <a:rPr lang="en-US" sz="5400" dirty="0">
                <a:solidFill>
                  <a:schemeClr val="bg1"/>
                </a:solidFill>
              </a:rPr>
              <a:t>Scratch</a:t>
            </a:r>
            <a:r>
              <a:rPr lang="ru-RU" sz="5400" dirty="0">
                <a:solidFill>
                  <a:schemeClr val="bg1"/>
                </a:solidFill>
              </a:rPr>
              <a:t>. Урок </a:t>
            </a:r>
            <a:r>
              <a:rPr lang="en-US" sz="5400" dirty="0">
                <a:solidFill>
                  <a:schemeClr val="bg1"/>
                </a:solidFill>
              </a:rPr>
              <a:t>2</a:t>
            </a:r>
            <a:r>
              <a:rPr lang="ru-RU" sz="5400" dirty="0">
                <a:solidFill>
                  <a:schemeClr val="bg1"/>
                </a:solidFill>
              </a:rPr>
              <a:t>. </a:t>
            </a:r>
          </a:p>
          <a:p>
            <a:r>
              <a:rPr lang="ru-RU" sz="5400" dirty="0">
                <a:solidFill>
                  <a:schemeClr val="bg1"/>
                </a:solidFill>
              </a:rPr>
              <a:t>Движение и внешний вид объекта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DC9D8-1362-6B41-8814-7064C5D41563}"/>
              </a:ext>
            </a:extLst>
          </p:cNvPr>
          <p:cNvSpPr txBox="1"/>
          <p:nvPr/>
        </p:nvSpPr>
        <p:spPr>
          <a:xfrm>
            <a:off x="342339" y="1904931"/>
            <a:ext cx="4364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Крошка сын к отцу пришел и сказала кроха: 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«Папа, а научи программировать»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220979-0D95-0D42-B870-2ED64C59840D}"/>
              </a:ext>
            </a:extLst>
          </p:cNvPr>
          <p:cNvSpPr txBox="1"/>
          <p:nvPr/>
        </p:nvSpPr>
        <p:spPr>
          <a:xfrm>
            <a:off x="540327" y="565087"/>
            <a:ext cx="3348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Papa Coder</a:t>
            </a:r>
            <a:endParaRPr lang="ru-RU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18102F-8BED-2B4E-B28C-49DB87856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498" y="0"/>
            <a:ext cx="7667501" cy="458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10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3F8458D-19F5-B448-AD06-80EB49B773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9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1BC47-B23A-4849-BEB8-DFBAA4B784A1}"/>
              </a:ext>
            </a:extLst>
          </p:cNvPr>
          <p:cNvSpPr txBox="1"/>
          <p:nvPr/>
        </p:nvSpPr>
        <p:spPr>
          <a:xfrm>
            <a:off x="135203" y="5009646"/>
            <a:ext cx="12096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Платформа </a:t>
            </a:r>
            <a:r>
              <a:rPr lang="en-US" sz="5400" dirty="0">
                <a:solidFill>
                  <a:schemeClr val="bg1"/>
                </a:solidFill>
              </a:rPr>
              <a:t>Scratch</a:t>
            </a:r>
            <a:r>
              <a:rPr lang="ru-RU" sz="5400" dirty="0">
                <a:solidFill>
                  <a:schemeClr val="bg1"/>
                </a:solidFill>
              </a:rPr>
              <a:t>. Урок </a:t>
            </a:r>
            <a:r>
              <a:rPr lang="en-US" sz="5400" dirty="0">
                <a:solidFill>
                  <a:schemeClr val="bg1"/>
                </a:solidFill>
              </a:rPr>
              <a:t>3</a:t>
            </a:r>
            <a:r>
              <a:rPr lang="ru-RU" sz="5400" dirty="0">
                <a:solidFill>
                  <a:schemeClr val="bg1"/>
                </a:solidFill>
              </a:rPr>
              <a:t>. </a:t>
            </a:r>
          </a:p>
          <a:p>
            <a:r>
              <a:rPr lang="ru-RU" sz="5400" dirty="0">
                <a:solidFill>
                  <a:schemeClr val="bg1"/>
                </a:solidFill>
              </a:rPr>
              <a:t>Клавиши и сообщения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DC9D8-1362-6B41-8814-7064C5D41563}"/>
              </a:ext>
            </a:extLst>
          </p:cNvPr>
          <p:cNvSpPr txBox="1"/>
          <p:nvPr/>
        </p:nvSpPr>
        <p:spPr>
          <a:xfrm>
            <a:off x="342339" y="1904931"/>
            <a:ext cx="4364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Крошка сын к отцу пришел и сказала кроха: 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«Папа, а научи программировать»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220979-0D95-0D42-B870-2ED64C59840D}"/>
              </a:ext>
            </a:extLst>
          </p:cNvPr>
          <p:cNvSpPr txBox="1"/>
          <p:nvPr/>
        </p:nvSpPr>
        <p:spPr>
          <a:xfrm>
            <a:off x="540327" y="565087"/>
            <a:ext cx="3348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Papa Coder</a:t>
            </a:r>
            <a:endParaRPr lang="ru-RU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DCD74B-2A61-214E-8CB7-34EC10532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202" y="0"/>
            <a:ext cx="7484797" cy="448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33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3F8458D-19F5-B448-AD06-80EB49B773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9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1BC47-B23A-4849-BEB8-DFBAA4B784A1}"/>
              </a:ext>
            </a:extLst>
          </p:cNvPr>
          <p:cNvSpPr txBox="1"/>
          <p:nvPr/>
        </p:nvSpPr>
        <p:spPr>
          <a:xfrm>
            <a:off x="135203" y="5009646"/>
            <a:ext cx="12096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Платформа </a:t>
            </a:r>
            <a:r>
              <a:rPr lang="en-US" sz="5400" dirty="0">
                <a:solidFill>
                  <a:schemeClr val="bg1"/>
                </a:solidFill>
              </a:rPr>
              <a:t>Scratch</a:t>
            </a:r>
            <a:r>
              <a:rPr lang="ru-RU" sz="5400" dirty="0">
                <a:solidFill>
                  <a:schemeClr val="bg1"/>
                </a:solidFill>
              </a:rPr>
              <a:t>. Урок 4. </a:t>
            </a:r>
          </a:p>
          <a:p>
            <a:r>
              <a:rPr lang="ru-RU" sz="5400" dirty="0">
                <a:solidFill>
                  <a:schemeClr val="bg1"/>
                </a:solidFill>
              </a:rPr>
              <a:t>Циклы и ветвления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DC9D8-1362-6B41-8814-7064C5D41563}"/>
              </a:ext>
            </a:extLst>
          </p:cNvPr>
          <p:cNvSpPr txBox="1"/>
          <p:nvPr/>
        </p:nvSpPr>
        <p:spPr>
          <a:xfrm>
            <a:off x="342339" y="1904931"/>
            <a:ext cx="4364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Крошка сын к отцу пришел и сказала кроха: 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«Папа, а научи программировать»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220979-0D95-0D42-B870-2ED64C59840D}"/>
              </a:ext>
            </a:extLst>
          </p:cNvPr>
          <p:cNvSpPr txBox="1"/>
          <p:nvPr/>
        </p:nvSpPr>
        <p:spPr>
          <a:xfrm>
            <a:off x="540327" y="565087"/>
            <a:ext cx="3348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Papa Coder</a:t>
            </a:r>
            <a:endParaRPr lang="ru-RU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ED1DE4-1B9D-E943-98FF-66C27C8C3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393" y="0"/>
            <a:ext cx="7677607" cy="459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8724E7-864F-DB4D-BEB1-81F52DF5A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89" y="751836"/>
            <a:ext cx="8394700" cy="2933700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B420CA24-5655-A141-BC33-72DC5F424B58}"/>
              </a:ext>
            </a:extLst>
          </p:cNvPr>
          <p:cNvCxnSpPr>
            <a:cxnSpLocks/>
          </p:cNvCxnSpPr>
          <p:nvPr/>
        </p:nvCxnSpPr>
        <p:spPr>
          <a:xfrm>
            <a:off x="8609610" y="1080655"/>
            <a:ext cx="0" cy="98565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7B9D86-F458-9541-99B5-A538713A49B4}"/>
              </a:ext>
            </a:extLst>
          </p:cNvPr>
          <p:cNvSpPr txBox="1"/>
          <p:nvPr/>
        </p:nvSpPr>
        <p:spPr>
          <a:xfrm>
            <a:off x="7628411" y="2218686"/>
            <a:ext cx="196239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Название проекта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7DBE014-35F2-4142-839A-4910CD480CA5}"/>
              </a:ext>
            </a:extLst>
          </p:cNvPr>
          <p:cNvCxnSpPr>
            <a:cxnSpLocks/>
          </p:cNvCxnSpPr>
          <p:nvPr/>
        </p:nvCxnSpPr>
        <p:spPr>
          <a:xfrm>
            <a:off x="5413169" y="2021343"/>
            <a:ext cx="1676400" cy="92373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80C215-FAD1-9B4E-96BC-A38DD2227CE9}"/>
              </a:ext>
            </a:extLst>
          </p:cNvPr>
          <p:cNvSpPr txBox="1"/>
          <p:nvPr/>
        </p:nvSpPr>
        <p:spPr>
          <a:xfrm>
            <a:off x="6462650" y="3049958"/>
            <a:ext cx="195874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Сохранение здесь</a:t>
            </a:r>
          </a:p>
        </p:txBody>
      </p:sp>
    </p:spTree>
    <p:extLst>
      <p:ext uri="{BB962C8B-B14F-4D97-AF65-F5344CB8AC3E}">
        <p14:creationId xmlns:p14="http://schemas.microsoft.com/office/powerpoint/2010/main" val="15425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7C93C1-7CD5-574C-97EA-62B82EF11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589" y="1627414"/>
            <a:ext cx="6591300" cy="2819400"/>
          </a:xfrm>
          <a:prstGeom prst="rect">
            <a:avLst/>
          </a:prstGeo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2B00656D-9CD7-D84C-BCBB-6D29E6E61023}"/>
              </a:ext>
            </a:extLst>
          </p:cNvPr>
          <p:cNvCxnSpPr>
            <a:cxnSpLocks/>
          </p:cNvCxnSpPr>
          <p:nvPr/>
        </p:nvCxnSpPr>
        <p:spPr>
          <a:xfrm>
            <a:off x="7647710" y="1959429"/>
            <a:ext cx="486887" cy="60564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1B244C-68FE-E04C-A362-0A425F071663}"/>
              </a:ext>
            </a:extLst>
          </p:cNvPr>
          <p:cNvSpPr txBox="1"/>
          <p:nvPr/>
        </p:nvSpPr>
        <p:spPr>
          <a:xfrm>
            <a:off x="7153398" y="2667782"/>
            <a:ext cx="196239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Название проекта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4C36AB6-349B-F24A-8FC6-ADBF3372EB7E}"/>
              </a:ext>
            </a:extLst>
          </p:cNvPr>
          <p:cNvCxnSpPr>
            <a:cxnSpLocks/>
          </p:cNvCxnSpPr>
          <p:nvPr/>
        </p:nvCxnSpPr>
        <p:spPr>
          <a:xfrm>
            <a:off x="4531550" y="2364961"/>
            <a:ext cx="824221" cy="841377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156D44-56DC-3D47-90A3-038B2C340335}"/>
              </a:ext>
            </a:extLst>
          </p:cNvPr>
          <p:cNvSpPr txBox="1"/>
          <p:nvPr/>
        </p:nvSpPr>
        <p:spPr>
          <a:xfrm>
            <a:off x="5191001" y="3272578"/>
            <a:ext cx="156966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Новый проект</a:t>
            </a:r>
          </a:p>
        </p:txBody>
      </p:sp>
    </p:spTree>
    <p:extLst>
      <p:ext uri="{BB962C8B-B14F-4D97-AF65-F5344CB8AC3E}">
        <p14:creationId xmlns:p14="http://schemas.microsoft.com/office/powerpoint/2010/main" val="398455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91DCA19-3F70-7649-9EF4-9064BFEC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66" y="0"/>
            <a:ext cx="9496467" cy="6858000"/>
          </a:xfrm>
          <a:prstGeom prst="rect">
            <a:avLst/>
          </a:prstGeo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D5929729-A69D-284A-88C9-3D9F2069F8B9}"/>
              </a:ext>
            </a:extLst>
          </p:cNvPr>
          <p:cNvCxnSpPr>
            <a:cxnSpLocks/>
          </p:cNvCxnSpPr>
          <p:nvPr/>
        </p:nvCxnSpPr>
        <p:spPr>
          <a:xfrm flipV="1">
            <a:off x="4203865" y="2798762"/>
            <a:ext cx="1638795" cy="24132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6A0897-72AC-8A48-8EED-B82C0E26AE08}"/>
              </a:ext>
            </a:extLst>
          </p:cNvPr>
          <p:cNvSpPr txBox="1"/>
          <p:nvPr/>
        </p:nvSpPr>
        <p:spPr>
          <a:xfrm>
            <a:off x="5988955" y="2614096"/>
            <a:ext cx="24068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Инструмент Текст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C5C60340-E5AF-8946-B935-7016BA61FDFA}"/>
              </a:ext>
            </a:extLst>
          </p:cNvPr>
          <p:cNvCxnSpPr>
            <a:cxnSpLocks/>
          </p:cNvCxnSpPr>
          <p:nvPr/>
        </p:nvCxnSpPr>
        <p:spPr>
          <a:xfrm>
            <a:off x="3976255" y="1278722"/>
            <a:ext cx="2119744" cy="72820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D34BF7-1E50-774F-9DB8-8411286F553E}"/>
              </a:ext>
            </a:extLst>
          </p:cNvPr>
          <p:cNvSpPr txBox="1"/>
          <p:nvPr/>
        </p:nvSpPr>
        <p:spPr>
          <a:xfrm>
            <a:off x="6200732" y="1822264"/>
            <a:ext cx="24068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Заливка фигуры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457AED5-CD28-C845-9404-06DE8B1D2283}"/>
              </a:ext>
            </a:extLst>
          </p:cNvPr>
          <p:cNvCxnSpPr>
            <a:cxnSpLocks/>
          </p:cNvCxnSpPr>
          <p:nvPr/>
        </p:nvCxnSpPr>
        <p:spPr>
          <a:xfrm flipH="1">
            <a:off x="4512623" y="3657600"/>
            <a:ext cx="771896" cy="180504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84DF59-768F-DB46-88DE-4FFCDD5BC4E7}"/>
              </a:ext>
            </a:extLst>
          </p:cNvPr>
          <p:cNvSpPr txBox="1"/>
          <p:nvPr/>
        </p:nvSpPr>
        <p:spPr>
          <a:xfrm>
            <a:off x="3309173" y="5486564"/>
            <a:ext cx="24068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Выбранная фигура</a:t>
            </a:r>
          </a:p>
        </p:txBody>
      </p:sp>
    </p:spTree>
    <p:extLst>
      <p:ext uri="{BB962C8B-B14F-4D97-AF65-F5344CB8AC3E}">
        <p14:creationId xmlns:p14="http://schemas.microsoft.com/office/powerpoint/2010/main" val="233057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омб 3">
            <a:extLst>
              <a:ext uri="{FF2B5EF4-FFF2-40B4-BE49-F238E27FC236}">
                <a16:creationId xmlns:a16="http://schemas.microsoft.com/office/drawing/2014/main" id="{AAD7780E-E82E-0C4E-AED4-FABA6726A9B1}"/>
              </a:ext>
            </a:extLst>
          </p:cNvPr>
          <p:cNvSpPr/>
          <p:nvPr/>
        </p:nvSpPr>
        <p:spPr>
          <a:xfrm>
            <a:off x="2422566" y="3277592"/>
            <a:ext cx="2470068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Тарелка пустая?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66EBB9E5-8FA0-FA4C-8047-C62B2D371709}"/>
              </a:ext>
            </a:extLst>
          </p:cNvPr>
          <p:cNvSpPr/>
          <p:nvPr/>
        </p:nvSpPr>
        <p:spPr>
          <a:xfrm>
            <a:off x="2422566" y="570016"/>
            <a:ext cx="2470068" cy="5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Набрать ложку</a:t>
            </a: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15F724DF-614C-1644-8093-100F8AA40C2E}"/>
              </a:ext>
            </a:extLst>
          </p:cNvPr>
          <p:cNvSpPr/>
          <p:nvPr/>
        </p:nvSpPr>
        <p:spPr>
          <a:xfrm>
            <a:off x="2422566" y="1484416"/>
            <a:ext cx="2470068" cy="5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Отправить еду в рот</a:t>
            </a: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46478473-7D5E-0043-B69D-90A06654C678}"/>
              </a:ext>
            </a:extLst>
          </p:cNvPr>
          <p:cNvSpPr/>
          <p:nvPr/>
        </p:nvSpPr>
        <p:spPr>
          <a:xfrm>
            <a:off x="2422566" y="2381004"/>
            <a:ext cx="2470068" cy="5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Прожевать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62F48101-67B9-3C49-A2F4-77BE7663FCB8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657600" y="1128156"/>
            <a:ext cx="0" cy="3562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9B738E1-F330-5E47-A1B6-B494D1E5142B}"/>
              </a:ext>
            </a:extLst>
          </p:cNvPr>
          <p:cNvCxnSpPr/>
          <p:nvPr/>
        </p:nvCxnSpPr>
        <p:spPr>
          <a:xfrm>
            <a:off x="3643745" y="2024744"/>
            <a:ext cx="0" cy="3562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D37DAE4-3FAF-664C-810E-B95DA55D97E8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3657600" y="2939144"/>
            <a:ext cx="0" cy="338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51B105C9-3069-9941-BDD3-3B924652271A}"/>
              </a:ext>
            </a:extLst>
          </p:cNvPr>
          <p:cNvSpPr/>
          <p:nvPr/>
        </p:nvSpPr>
        <p:spPr>
          <a:xfrm>
            <a:off x="3040083" y="4957948"/>
            <a:ext cx="12350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Конец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B9BC6EF-F77E-7041-A105-3ECC82AB5E93}"/>
              </a:ext>
            </a:extLst>
          </p:cNvPr>
          <p:cNvCxnSpPr>
            <a:endCxn id="14" idx="0"/>
          </p:cNvCxnSpPr>
          <p:nvPr/>
        </p:nvCxnSpPr>
        <p:spPr>
          <a:xfrm>
            <a:off x="3657599" y="4191992"/>
            <a:ext cx="1" cy="765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>
            <a:extLst>
              <a:ext uri="{FF2B5EF4-FFF2-40B4-BE49-F238E27FC236}">
                <a16:creationId xmlns:a16="http://schemas.microsoft.com/office/drawing/2014/main" id="{1822A4D4-06A8-D647-819E-1400A51DCE12}"/>
              </a:ext>
            </a:extLst>
          </p:cNvPr>
          <p:cNvCxnSpPr>
            <a:endCxn id="5" idx="0"/>
          </p:cNvCxnSpPr>
          <p:nvPr/>
        </p:nvCxnSpPr>
        <p:spPr>
          <a:xfrm rot="5400000" flipH="1" flipV="1">
            <a:off x="1457695" y="1534887"/>
            <a:ext cx="3164776" cy="1235034"/>
          </a:xfrm>
          <a:prstGeom prst="bentConnector5">
            <a:avLst>
              <a:gd name="adj1" fmla="val -94"/>
              <a:gd name="adj2" fmla="val -94472"/>
              <a:gd name="adj3" fmla="val 1121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5268FA-B339-9841-8F38-AC9053AE0F01}"/>
              </a:ext>
            </a:extLst>
          </p:cNvPr>
          <p:cNvSpPr txBox="1"/>
          <p:nvPr/>
        </p:nvSpPr>
        <p:spPr>
          <a:xfrm>
            <a:off x="3720430" y="434577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AFA333-DF39-244A-B195-72EC3EA5CA8E}"/>
              </a:ext>
            </a:extLst>
          </p:cNvPr>
          <p:cNvSpPr txBox="1"/>
          <p:nvPr/>
        </p:nvSpPr>
        <p:spPr>
          <a:xfrm>
            <a:off x="1759022" y="3295409"/>
            <a:ext cx="5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221371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омб 1">
            <a:extLst>
              <a:ext uri="{FF2B5EF4-FFF2-40B4-BE49-F238E27FC236}">
                <a16:creationId xmlns:a16="http://schemas.microsoft.com/office/drawing/2014/main" id="{261FD635-E44E-B347-89B7-B7644D8F7624}"/>
              </a:ext>
            </a:extLst>
          </p:cNvPr>
          <p:cNvSpPr/>
          <p:nvPr/>
        </p:nvSpPr>
        <p:spPr>
          <a:xfrm>
            <a:off x="3990109" y="973777"/>
            <a:ext cx="2707574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Какой цвет кубика?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21050E0-062B-BE44-9468-5F92A066AEF5}"/>
              </a:ext>
            </a:extLst>
          </p:cNvPr>
          <p:cNvSpPr/>
          <p:nvPr/>
        </p:nvSpPr>
        <p:spPr>
          <a:xfrm>
            <a:off x="2280062" y="3550721"/>
            <a:ext cx="2410691" cy="26244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47B0F-5D6A-8149-8119-475D573D59C4}"/>
              </a:ext>
            </a:extLst>
          </p:cNvPr>
          <p:cNvSpPr txBox="1"/>
          <p:nvPr/>
        </p:nvSpPr>
        <p:spPr>
          <a:xfrm>
            <a:off x="-2125683" y="-688769"/>
            <a:ext cx="1847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885A27-EDBD-1E42-A94F-9C7BBD4D5666}"/>
              </a:ext>
            </a:extLst>
          </p:cNvPr>
          <p:cNvSpPr/>
          <p:nvPr/>
        </p:nvSpPr>
        <p:spPr>
          <a:xfrm>
            <a:off x="5896099" y="3550721"/>
            <a:ext cx="2410691" cy="26244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Соединительная линия уступом 6">
            <a:extLst>
              <a:ext uri="{FF2B5EF4-FFF2-40B4-BE49-F238E27FC236}">
                <a16:creationId xmlns:a16="http://schemas.microsoft.com/office/drawing/2014/main" id="{57D78CF3-5F8C-9B40-AF85-EB6B9E634039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3485409" y="1430977"/>
            <a:ext cx="504701" cy="211974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оединительная линия уступом 8">
            <a:extLst>
              <a:ext uri="{FF2B5EF4-FFF2-40B4-BE49-F238E27FC236}">
                <a16:creationId xmlns:a16="http://schemas.microsoft.com/office/drawing/2014/main" id="{94AF0F09-DC1C-6A49-875A-82F2FB55F753}"/>
              </a:ext>
            </a:extLst>
          </p:cNvPr>
          <p:cNvCxnSpPr>
            <a:endCxn id="5" idx="0"/>
          </p:cNvCxnSpPr>
          <p:nvPr/>
        </p:nvCxnSpPr>
        <p:spPr>
          <a:xfrm rot="16200000" flipH="1">
            <a:off x="5593279" y="2042555"/>
            <a:ext cx="2119744" cy="896588"/>
          </a:xfrm>
          <a:prstGeom prst="bentConnector3">
            <a:avLst>
              <a:gd name="adj1" fmla="val 14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BDEBDF-7C70-C24B-ABD9-296271F68B68}"/>
              </a:ext>
            </a:extLst>
          </p:cNvPr>
          <p:cNvSpPr txBox="1"/>
          <p:nvPr/>
        </p:nvSpPr>
        <p:spPr>
          <a:xfrm>
            <a:off x="2168626" y="2350117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Красный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294E7-D078-F548-85EB-2BD21EB24DAB}"/>
              </a:ext>
            </a:extLst>
          </p:cNvPr>
          <p:cNvSpPr txBox="1"/>
          <p:nvPr/>
        </p:nvSpPr>
        <p:spPr>
          <a:xfrm>
            <a:off x="7264517" y="2350117"/>
            <a:ext cx="104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Зеленый</a:t>
            </a:r>
          </a:p>
        </p:txBody>
      </p:sp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0C500D2F-EB25-9A46-B7CC-EDAD0AEC3242}"/>
              </a:ext>
            </a:extLst>
          </p:cNvPr>
          <p:cNvSpPr/>
          <p:nvPr/>
        </p:nvSpPr>
        <p:spPr>
          <a:xfrm>
            <a:off x="2363192" y="5130140"/>
            <a:ext cx="938148" cy="95002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8D337252-A3E9-DD46-B83B-5E37565D1A8D}"/>
              </a:ext>
            </a:extLst>
          </p:cNvPr>
          <p:cNvSpPr/>
          <p:nvPr/>
        </p:nvSpPr>
        <p:spPr>
          <a:xfrm>
            <a:off x="3526972" y="5130139"/>
            <a:ext cx="938148" cy="95002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3DC1A065-AAF0-5441-8C36-6DB9736E3FDA}"/>
              </a:ext>
            </a:extLst>
          </p:cNvPr>
          <p:cNvSpPr/>
          <p:nvPr/>
        </p:nvSpPr>
        <p:spPr>
          <a:xfrm>
            <a:off x="3016333" y="4007922"/>
            <a:ext cx="938148" cy="95002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>
            <a:extLst>
              <a:ext uri="{FF2B5EF4-FFF2-40B4-BE49-F238E27FC236}">
                <a16:creationId xmlns:a16="http://schemas.microsoft.com/office/drawing/2014/main" id="{65B8AAB6-C7B2-CC44-8EE5-0DC8A1559908}"/>
              </a:ext>
            </a:extLst>
          </p:cNvPr>
          <p:cNvSpPr/>
          <p:nvPr/>
        </p:nvSpPr>
        <p:spPr>
          <a:xfrm>
            <a:off x="6044541" y="5162794"/>
            <a:ext cx="938148" cy="95002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>
            <a:extLst>
              <a:ext uri="{FF2B5EF4-FFF2-40B4-BE49-F238E27FC236}">
                <a16:creationId xmlns:a16="http://schemas.microsoft.com/office/drawing/2014/main" id="{D80D2CAF-AE58-9248-B9A9-438CC6D9C14C}"/>
              </a:ext>
            </a:extLst>
          </p:cNvPr>
          <p:cNvSpPr/>
          <p:nvPr/>
        </p:nvSpPr>
        <p:spPr>
          <a:xfrm>
            <a:off x="7264517" y="5162793"/>
            <a:ext cx="938148" cy="95002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>
            <a:extLst>
              <a:ext uri="{FF2B5EF4-FFF2-40B4-BE49-F238E27FC236}">
                <a16:creationId xmlns:a16="http://schemas.microsoft.com/office/drawing/2014/main" id="{EF3B284E-5BAB-5F4E-80BA-931DD647FD47}"/>
              </a:ext>
            </a:extLst>
          </p:cNvPr>
          <p:cNvSpPr/>
          <p:nvPr/>
        </p:nvSpPr>
        <p:spPr>
          <a:xfrm>
            <a:off x="6697683" y="4007922"/>
            <a:ext cx="938148" cy="95002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35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F113BA-A866-A741-930D-DBAAB0A14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150" y="1968583"/>
            <a:ext cx="3251200" cy="3467100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8C643CBA-F543-7047-9DF0-E4CEAECF42C6}"/>
              </a:ext>
            </a:extLst>
          </p:cNvPr>
          <p:cNvCxnSpPr>
            <a:cxnSpLocks/>
          </p:cNvCxnSpPr>
          <p:nvPr/>
        </p:nvCxnSpPr>
        <p:spPr>
          <a:xfrm flipH="1">
            <a:off x="6555179" y="1968583"/>
            <a:ext cx="1969019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D652814-42A3-F942-97AE-47138781DB3C}"/>
              </a:ext>
            </a:extLst>
          </p:cNvPr>
          <p:cNvCxnSpPr>
            <a:cxnSpLocks/>
          </p:cNvCxnSpPr>
          <p:nvPr/>
        </p:nvCxnSpPr>
        <p:spPr>
          <a:xfrm>
            <a:off x="3434370" y="2515395"/>
            <a:ext cx="957521" cy="463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99BBE2DE-C5AE-FA4C-A85F-184D2BF5BF9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561921" y="3554498"/>
            <a:ext cx="835247" cy="473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B81947A-BB29-9243-88F8-4909C68E850A}"/>
              </a:ext>
            </a:extLst>
          </p:cNvPr>
          <p:cNvCxnSpPr>
            <a:cxnSpLocks/>
          </p:cNvCxnSpPr>
          <p:nvPr/>
        </p:nvCxnSpPr>
        <p:spPr>
          <a:xfrm flipH="1">
            <a:off x="7576458" y="3307287"/>
            <a:ext cx="666337" cy="720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941FBDF-D8F0-874F-AB9E-D01CEAFC6D09}"/>
              </a:ext>
            </a:extLst>
          </p:cNvPr>
          <p:cNvCxnSpPr>
            <a:cxnSpLocks/>
          </p:cNvCxnSpPr>
          <p:nvPr/>
        </p:nvCxnSpPr>
        <p:spPr>
          <a:xfrm flipH="1">
            <a:off x="7660904" y="4207205"/>
            <a:ext cx="581891" cy="524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90D9C4-EF25-4B48-9F29-431982BF563D}"/>
              </a:ext>
            </a:extLst>
          </p:cNvPr>
          <p:cNvSpPr txBox="1"/>
          <p:nvPr/>
        </p:nvSpPr>
        <p:spPr>
          <a:xfrm>
            <a:off x="7182363" y="1668199"/>
            <a:ext cx="315932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Когда объект касается другого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D494DB-7358-AC48-9D2F-B14DC70DF677}"/>
              </a:ext>
            </a:extLst>
          </p:cNvPr>
          <p:cNvSpPr txBox="1"/>
          <p:nvPr/>
        </p:nvSpPr>
        <p:spPr>
          <a:xfrm>
            <a:off x="1076435" y="2201871"/>
            <a:ext cx="326442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Измерить расстояние до мыши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4A30D45-F220-8941-A72C-7FA99AC8A7EA}"/>
              </a:ext>
            </a:extLst>
          </p:cNvPr>
          <p:cNvCxnSpPr/>
          <p:nvPr/>
        </p:nvCxnSpPr>
        <p:spPr>
          <a:xfrm>
            <a:off x="3434370" y="4422940"/>
            <a:ext cx="890650" cy="30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270370-2B9A-164E-A212-9CAB4179EAC9}"/>
              </a:ext>
            </a:extLst>
          </p:cNvPr>
          <p:cNvSpPr txBox="1"/>
          <p:nvPr/>
        </p:nvSpPr>
        <p:spPr>
          <a:xfrm>
            <a:off x="2118384" y="3369832"/>
            <a:ext cx="144353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если больше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5FFAE-A8C0-3A44-9246-57C8D4A840CE}"/>
              </a:ext>
            </a:extLst>
          </p:cNvPr>
          <p:cNvSpPr txBox="1"/>
          <p:nvPr/>
        </p:nvSpPr>
        <p:spPr>
          <a:xfrm>
            <a:off x="993845" y="4027715"/>
            <a:ext cx="248362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Если выполняется</a:t>
            </a:r>
          </a:p>
          <a:p>
            <a:r>
              <a:rPr lang="ru-RU" b="1" dirty="0"/>
              <a:t>ЛЮБОЕ</a:t>
            </a:r>
          </a:p>
          <a:p>
            <a:r>
              <a:rPr lang="ru-RU" dirty="0"/>
              <a:t>из вложенных условий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1EAE6B-8193-F644-9179-5AA57015C267}"/>
              </a:ext>
            </a:extLst>
          </p:cNvPr>
          <p:cNvSpPr txBox="1"/>
          <p:nvPr/>
        </p:nvSpPr>
        <p:spPr>
          <a:xfrm>
            <a:off x="7951849" y="3000500"/>
            <a:ext cx="128112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если равно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CFD5E2-F54D-EB49-87A5-CBD3A5145207}"/>
              </a:ext>
            </a:extLst>
          </p:cNvPr>
          <p:cNvSpPr txBox="1"/>
          <p:nvPr/>
        </p:nvSpPr>
        <p:spPr>
          <a:xfrm>
            <a:off x="8242795" y="3769236"/>
            <a:ext cx="248362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Если выполняются </a:t>
            </a:r>
          </a:p>
          <a:p>
            <a:r>
              <a:rPr lang="ru-RU" b="1" dirty="0"/>
              <a:t>ОБА</a:t>
            </a:r>
            <a:r>
              <a:rPr lang="ru-RU" dirty="0"/>
              <a:t> </a:t>
            </a:r>
          </a:p>
          <a:p>
            <a:r>
              <a:rPr lang="ru-RU" dirty="0"/>
              <a:t>из вложенных условий </a:t>
            </a:r>
          </a:p>
        </p:txBody>
      </p:sp>
    </p:spTree>
    <p:extLst>
      <p:ext uri="{BB962C8B-B14F-4D97-AF65-F5344CB8AC3E}">
        <p14:creationId xmlns:p14="http://schemas.microsoft.com/office/powerpoint/2010/main" val="108724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F712F35C-86C3-FA45-A451-2E5B32619487}"/>
              </a:ext>
            </a:extLst>
          </p:cNvPr>
          <p:cNvSpPr/>
          <p:nvPr/>
        </p:nvSpPr>
        <p:spPr>
          <a:xfrm>
            <a:off x="2185059" y="1149930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Повернуться к мышке</a:t>
            </a: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30959FBE-C2EF-9249-B270-3E5D57219DFE}"/>
              </a:ext>
            </a:extLst>
          </p:cNvPr>
          <p:cNvSpPr/>
          <p:nvPr/>
        </p:nvSpPr>
        <p:spPr>
          <a:xfrm>
            <a:off x="2185058" y="1961412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Сделать шаг</a:t>
            </a: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BA5848DB-05E9-A94A-B20E-4F4FA6B33D34}"/>
              </a:ext>
            </a:extLst>
          </p:cNvPr>
          <p:cNvSpPr/>
          <p:nvPr/>
        </p:nvSpPr>
        <p:spPr>
          <a:xfrm>
            <a:off x="2256308" y="2788732"/>
            <a:ext cx="1805049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Поймал?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3156333C-5494-F64E-9D46-454D74BAB52C}"/>
              </a:ext>
            </a:extLst>
          </p:cNvPr>
          <p:cNvSpPr/>
          <p:nvPr/>
        </p:nvSpPr>
        <p:spPr>
          <a:xfrm>
            <a:off x="4676899" y="3002488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Стоп=1</a:t>
            </a: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12F0B2BE-87AF-4049-A7B9-A43730567F5D}"/>
              </a:ext>
            </a:extLst>
          </p:cNvPr>
          <p:cNvSpPr/>
          <p:nvPr/>
        </p:nvSpPr>
        <p:spPr>
          <a:xfrm>
            <a:off x="2185059" y="338448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Стоп=0</a:t>
            </a: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D0CB5ADA-85B5-D04D-B1A8-F82C8B44420D}"/>
              </a:ext>
            </a:extLst>
          </p:cNvPr>
          <p:cNvSpPr/>
          <p:nvPr/>
        </p:nvSpPr>
        <p:spPr>
          <a:xfrm>
            <a:off x="2185058" y="4093063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Повторять пока стоп</a:t>
            </a:r>
            <a:r>
              <a:rPr lang="en-US" sz="1400" dirty="0"/>
              <a:t>&lt;&gt;1</a:t>
            </a:r>
            <a:endParaRPr lang="ru-RU" sz="1400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7E9290A-15DA-6245-982A-ACA79BCA8208}"/>
              </a:ext>
            </a:extLst>
          </p:cNvPr>
          <p:cNvCxnSpPr>
            <a:endCxn id="2" idx="0"/>
          </p:cNvCxnSpPr>
          <p:nvPr/>
        </p:nvCxnSpPr>
        <p:spPr>
          <a:xfrm>
            <a:off x="3158834" y="825335"/>
            <a:ext cx="2" cy="324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A9C24DF1-9129-F34C-8BC0-6EC7716D6932}"/>
              </a:ext>
            </a:extLst>
          </p:cNvPr>
          <p:cNvCxnSpPr/>
          <p:nvPr/>
        </p:nvCxnSpPr>
        <p:spPr>
          <a:xfrm>
            <a:off x="3158830" y="1636817"/>
            <a:ext cx="2" cy="324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C7C337E-38CE-EC40-89B0-13A92F9EB44E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158833" y="2448299"/>
            <a:ext cx="2" cy="3562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B2E38AE-D6C3-234C-8C3D-FA16A5DC5D7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158833" y="3703132"/>
            <a:ext cx="2" cy="389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0DE228F-6D28-9F45-B00B-3F68F9EC3DF1}"/>
              </a:ext>
            </a:extLst>
          </p:cNvPr>
          <p:cNvCxnSpPr>
            <a:endCxn id="5" idx="1"/>
          </p:cNvCxnSpPr>
          <p:nvPr/>
        </p:nvCxnSpPr>
        <p:spPr>
          <a:xfrm>
            <a:off x="4061357" y="3245931"/>
            <a:ext cx="61554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>
            <a:extLst>
              <a:ext uri="{FF2B5EF4-FFF2-40B4-BE49-F238E27FC236}">
                <a16:creationId xmlns:a16="http://schemas.microsoft.com/office/drawing/2014/main" id="{3FBFDE13-35D5-D349-930D-74E88186B062}"/>
              </a:ext>
            </a:extLst>
          </p:cNvPr>
          <p:cNvCxnSpPr>
            <a:stCxn id="5" idx="2"/>
            <a:endCxn id="7" idx="3"/>
          </p:cNvCxnSpPr>
          <p:nvPr/>
        </p:nvCxnSpPr>
        <p:spPr>
          <a:xfrm rot="5400000">
            <a:off x="4468078" y="3153909"/>
            <a:ext cx="847132" cy="151806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>
            <a:extLst>
              <a:ext uri="{FF2B5EF4-FFF2-40B4-BE49-F238E27FC236}">
                <a16:creationId xmlns:a16="http://schemas.microsoft.com/office/drawing/2014/main" id="{E8664D3C-6411-6F45-833B-A05BECBD2762}"/>
              </a:ext>
            </a:extLst>
          </p:cNvPr>
          <p:cNvCxnSpPr>
            <a:cxnSpLocks/>
            <a:endCxn id="2" idx="1"/>
          </p:cNvCxnSpPr>
          <p:nvPr/>
        </p:nvCxnSpPr>
        <p:spPr>
          <a:xfrm rot="16200000" flipV="1">
            <a:off x="1070839" y="2507594"/>
            <a:ext cx="3186578" cy="958138"/>
          </a:xfrm>
          <a:prstGeom prst="bentConnector4">
            <a:avLst>
              <a:gd name="adj1" fmla="val -11211"/>
              <a:gd name="adj2" fmla="val 1399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67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54F3683C-C7B7-A242-8F0C-8E6FFE83CB52}"/>
              </a:ext>
            </a:extLst>
          </p:cNvPr>
          <p:cNvSpPr/>
          <p:nvPr/>
        </p:nvSpPr>
        <p:spPr>
          <a:xfrm>
            <a:off x="2185059" y="1149930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Отвернуть от кота</a:t>
            </a: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56D25509-F34D-A34E-8D44-C471FB7656E4}"/>
              </a:ext>
            </a:extLst>
          </p:cNvPr>
          <p:cNvSpPr/>
          <p:nvPr/>
        </p:nvSpPr>
        <p:spPr>
          <a:xfrm>
            <a:off x="2185058" y="1961412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Сделать шаг</a:t>
            </a: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9144544-04FD-6F4C-A62C-532C2C94CD60}"/>
              </a:ext>
            </a:extLst>
          </p:cNvPr>
          <p:cNvSpPr/>
          <p:nvPr/>
        </p:nvSpPr>
        <p:spPr>
          <a:xfrm>
            <a:off x="2256308" y="2788732"/>
            <a:ext cx="1805049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Граница?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A3D6A8C5-4CF3-5E4A-8468-952D62CB1EEF}"/>
              </a:ext>
            </a:extLst>
          </p:cNvPr>
          <p:cNvSpPr/>
          <p:nvPr/>
        </p:nvSpPr>
        <p:spPr>
          <a:xfrm>
            <a:off x="4676899" y="3002488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Отвернуть от границы </a:t>
            </a: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F4E6A621-35EA-494D-B77F-CE4F4321E907}"/>
              </a:ext>
            </a:extLst>
          </p:cNvPr>
          <p:cNvSpPr/>
          <p:nvPr/>
        </p:nvSpPr>
        <p:spPr>
          <a:xfrm>
            <a:off x="2185059" y="338448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Стоп=0</a:t>
            </a: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B1C1F175-76B5-084A-8AEF-B222E43BCFFB}"/>
              </a:ext>
            </a:extLst>
          </p:cNvPr>
          <p:cNvSpPr/>
          <p:nvPr/>
        </p:nvSpPr>
        <p:spPr>
          <a:xfrm>
            <a:off x="2185058" y="4093063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Повторять пока стоп</a:t>
            </a:r>
            <a:r>
              <a:rPr lang="en-US" sz="1400" dirty="0"/>
              <a:t>&lt;&gt;1</a:t>
            </a:r>
            <a:endParaRPr lang="ru-RU" sz="1400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5B1876E-3BA6-734B-A1D4-24E2A9AA40B6}"/>
              </a:ext>
            </a:extLst>
          </p:cNvPr>
          <p:cNvCxnSpPr>
            <a:endCxn id="2" idx="0"/>
          </p:cNvCxnSpPr>
          <p:nvPr/>
        </p:nvCxnSpPr>
        <p:spPr>
          <a:xfrm>
            <a:off x="3158834" y="825335"/>
            <a:ext cx="2" cy="324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1356200-0096-0D4F-8A8C-99C857A508A2}"/>
              </a:ext>
            </a:extLst>
          </p:cNvPr>
          <p:cNvCxnSpPr/>
          <p:nvPr/>
        </p:nvCxnSpPr>
        <p:spPr>
          <a:xfrm>
            <a:off x="3158830" y="1636817"/>
            <a:ext cx="2" cy="324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D095AFC-F66D-A74A-81A1-85B55F549F3B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158833" y="2448299"/>
            <a:ext cx="2" cy="3562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FE7028D-E71E-674C-8B32-31A989BD58F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158833" y="3703132"/>
            <a:ext cx="2" cy="389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2503098-4FB2-CF40-B129-C88812DD9C3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061357" y="3245931"/>
            <a:ext cx="61554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>
            <a:extLst>
              <a:ext uri="{FF2B5EF4-FFF2-40B4-BE49-F238E27FC236}">
                <a16:creationId xmlns:a16="http://schemas.microsoft.com/office/drawing/2014/main" id="{F5EB487E-16BA-504A-9C82-9491C0D88F93}"/>
              </a:ext>
            </a:extLst>
          </p:cNvPr>
          <p:cNvCxnSpPr>
            <a:cxnSpLocks/>
            <a:stCxn id="5" idx="2"/>
            <a:endCxn id="7" idx="3"/>
          </p:cNvCxnSpPr>
          <p:nvPr/>
        </p:nvCxnSpPr>
        <p:spPr>
          <a:xfrm rot="5400000">
            <a:off x="4468078" y="3153909"/>
            <a:ext cx="847132" cy="151806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>
            <a:extLst>
              <a:ext uri="{FF2B5EF4-FFF2-40B4-BE49-F238E27FC236}">
                <a16:creationId xmlns:a16="http://schemas.microsoft.com/office/drawing/2014/main" id="{702A137F-9B3F-0C47-AB5B-7608A2344A11}"/>
              </a:ext>
            </a:extLst>
          </p:cNvPr>
          <p:cNvCxnSpPr>
            <a:cxnSpLocks/>
            <a:stCxn id="7" idx="2"/>
            <a:endCxn id="2" idx="1"/>
          </p:cNvCxnSpPr>
          <p:nvPr/>
        </p:nvCxnSpPr>
        <p:spPr>
          <a:xfrm rot="5400000" flipH="1">
            <a:off x="1078659" y="2499774"/>
            <a:ext cx="3186576" cy="973776"/>
          </a:xfrm>
          <a:prstGeom prst="bentConnector4">
            <a:avLst>
              <a:gd name="adj1" fmla="val -7174"/>
              <a:gd name="adj2" fmla="val 12347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9661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16356</TotalTime>
  <Words>287</Words>
  <Application>Microsoft Macintosh PowerPoint</Application>
  <PresentationFormat>Широкоэкранный</PresentationFormat>
  <Paragraphs>93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24</cp:revision>
  <dcterms:created xsi:type="dcterms:W3CDTF">2021-07-28T06:53:09Z</dcterms:created>
  <dcterms:modified xsi:type="dcterms:W3CDTF">2021-08-23T12:00:29Z</dcterms:modified>
</cp:coreProperties>
</file>