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74" r:id="rId4"/>
    <p:sldId id="257" r:id="rId5"/>
    <p:sldId id="269" r:id="rId6"/>
    <p:sldId id="258" r:id="rId7"/>
    <p:sldId id="262" r:id="rId8"/>
    <p:sldId id="263" r:id="rId9"/>
    <p:sldId id="271" r:id="rId10"/>
    <p:sldId id="264" r:id="rId11"/>
    <p:sldId id="276" r:id="rId12"/>
    <p:sldId id="275" r:id="rId13"/>
    <p:sldId id="277" r:id="rId14"/>
    <p:sldId id="278" r:id="rId15"/>
    <p:sldId id="280" r:id="rId16"/>
    <p:sldId id="281" r:id="rId17"/>
    <p:sldId id="268" r:id="rId18"/>
    <p:sldId id="270" r:id="rId19"/>
    <p:sldId id="259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4C2A8B-ED8F-4153-8C68-4A7CB2702E63}">
          <p14:sldIdLst>
            <p14:sldId id="256"/>
            <p14:sldId id="260"/>
            <p14:sldId id="274"/>
          </p14:sldIdLst>
        </p14:section>
        <p14:section name="Untitled Section" id="{C345FD15-BA37-4E64-8AB0-4889F0DC5A3C}">
          <p14:sldIdLst>
            <p14:sldId id="257"/>
            <p14:sldId id="269"/>
            <p14:sldId id="258"/>
            <p14:sldId id="262"/>
            <p14:sldId id="263"/>
            <p14:sldId id="271"/>
            <p14:sldId id="264"/>
            <p14:sldId id="276"/>
            <p14:sldId id="275"/>
            <p14:sldId id="277"/>
            <p14:sldId id="278"/>
            <p14:sldId id="280"/>
            <p14:sldId id="281"/>
            <p14:sldId id="268"/>
            <p14:sldId id="270"/>
            <p14:sldId id="259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i.stackexchange.com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072B-F083-4820-BD76-346E3AC90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839477"/>
            <a:ext cx="7766936" cy="2804742"/>
          </a:xfrm>
        </p:spPr>
        <p:txBody>
          <a:bodyPr/>
          <a:lstStyle/>
          <a:p>
            <a:pPr algn="ctr"/>
            <a:r>
              <a:rPr lang="bg-BG" dirty="0"/>
              <a:t>Класификация на текст измежду повече от два класа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EC632-8741-4600-B6ED-9D8B4113F4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Константин Нецов</a:t>
            </a:r>
            <a:r>
              <a:rPr lang="en-US" dirty="0"/>
              <a:t>,</a:t>
            </a:r>
            <a:r>
              <a:rPr lang="bg-BG" dirty="0"/>
              <a:t>ИС,Ф.Н </a:t>
            </a:r>
            <a:r>
              <a:rPr lang="en-US" dirty="0"/>
              <a:t>26470</a:t>
            </a:r>
            <a:r>
              <a:rPr lang="bg-BG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5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7FD9-299C-3898-798E-FDDA02DC1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 обработка на данните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BCF40A-AEA0-79D6-1863-335DB85A4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274" y="1362598"/>
            <a:ext cx="8505624" cy="18223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F07879-1A9F-E9D6-36F1-440071372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138" y="3429000"/>
            <a:ext cx="8505624" cy="2115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5D7811-E24A-DC2B-01E6-C9436EC70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448" y="5695873"/>
            <a:ext cx="1971950" cy="11050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46BB49-92FC-EEB2-057F-B6B435E693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1872" y="5981663"/>
            <a:ext cx="5048955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0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7FD9-299C-3898-798E-FDDA02DC1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 обработка на данните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AE0169-D8B1-B23E-7A48-AAD7DCDC4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47" y="1406325"/>
            <a:ext cx="5517931" cy="52201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532B32-7949-3EB7-489C-237EE52F1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894" y="1849159"/>
            <a:ext cx="4336330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73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7FD9-299C-3898-798E-FDDA02DC1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0" y="424405"/>
            <a:ext cx="8596668" cy="1320800"/>
          </a:xfrm>
        </p:spPr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 обработка на данните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8D4E06-15FF-A229-DDDD-82EF0A9D8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17" y="1187305"/>
            <a:ext cx="7921903" cy="35342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814A88-49B5-EEF5-BD39-F6C1131E3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03" y="5008156"/>
            <a:ext cx="6058746" cy="952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F3263A-AA01-237D-829B-DB55714B1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249" y="6119309"/>
            <a:ext cx="6000000" cy="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9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7119-DA2F-110B-8212-2E5EA7CBD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135" y="412750"/>
            <a:ext cx="8596668" cy="91429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bg-B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Предварителна обработка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E533F-7872-318B-48BF-C7FFCD513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6514" y="1524701"/>
            <a:ext cx="8596668" cy="515967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Токънизация на текста на думи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Почистване на данните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Премахване на числа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Премахване на думи с дължина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Премахване на шестнайсетични числа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Премахване на имейли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Премахване на стоп думи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Лематизация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71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7119-DA2F-110B-8212-2E5EA7CBD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922" y="516922"/>
            <a:ext cx="8596668" cy="914298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Избор на атрибути,намаляване на размерността и векторизация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E533F-7872-318B-48BF-C7FFCD513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727" y="2016625"/>
            <a:ext cx="8596668" cy="515967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Намаляване  на броя на атрибутите -  </a:t>
            </a:r>
            <a:r>
              <a:rPr lang="bg-BG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χ₂ 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статистика.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bg-BG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амаляне на размерността на пространството -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Singular Value Decomposition </a:t>
            </a:r>
            <a:endParaRPr lang="bg-BG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Векторизация –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TF-IDF</a:t>
            </a:r>
            <a:endParaRPr lang="bg-BG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505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7119-DA2F-110B-8212-2E5EA7CBD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135" y="318304"/>
            <a:ext cx="8596668" cy="1279002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/>
              <a:t>Избор на хиперпараметри и обучение на модели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E533F-7872-318B-48BF-C7FFCD513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876" y="1987688"/>
            <a:ext cx="8596668" cy="515967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000" dirty="0"/>
              <a:t>Стъпките по векторизация на обучаващите примери, избора на атрибути, намаляването на размерността и обучението на моделите са комбинирани в </a:t>
            </a:r>
            <a:r>
              <a:rPr lang="en-US" sz="2000" b="1" dirty="0"/>
              <a:t>Pipeline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000" dirty="0"/>
              <a:t>Избор на хиперпараметри на моделите - </a:t>
            </a:r>
            <a:r>
              <a:rPr lang="en-US" sz="2000" dirty="0" err="1"/>
              <a:t>RandomizedSearchCV</a:t>
            </a:r>
            <a:endParaRPr lang="bg-BG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b="1" dirty="0"/>
              <a:t> </a:t>
            </a:r>
            <a:r>
              <a:rPr lang="bg-BG" dirty="0"/>
              <a:t>Решетка от хиперпараметри за </a:t>
            </a:r>
            <a:r>
              <a:rPr lang="en-US" dirty="0" err="1"/>
              <a:t>LogisticRegression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2DCE7F-71D6-D5A6-A864-900A9EBD4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513" y="3976894"/>
            <a:ext cx="4477375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75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7119-DA2F-110B-8212-2E5EA7CBD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135" y="318304"/>
            <a:ext cx="8596668" cy="1279002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Избор на хиперпараметри и обучение на модели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A709AE-C7AD-D67B-2D95-7D2DA1226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35" y="2436472"/>
            <a:ext cx="7847698" cy="3893286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827A987-5C3A-E6A0-99F6-A3075FA3B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478" y="1857736"/>
            <a:ext cx="7561110" cy="83916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RandomizedSearchCV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07803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5BBB-FE9B-F3AD-A123-3CCB49CE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47" y="407043"/>
            <a:ext cx="8596668" cy="744638"/>
          </a:xfrm>
        </p:spPr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</a:t>
            </a:r>
            <a:r>
              <a:rPr lang="bg-BG" dirty="0"/>
              <a:t>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моделите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3737B2-2C63-1451-95DC-AD519DCEE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80" y="1405543"/>
            <a:ext cx="7452350" cy="27324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29C8FF-845E-F551-944E-33F9A143F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947" y="4551171"/>
            <a:ext cx="4544059" cy="1257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16FA23-8814-D643-E5CD-27455D4D6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895" y="4279753"/>
            <a:ext cx="4887007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1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7B70-CACC-62D9-7ADC-CA5F4909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8851"/>
          </a:xfrm>
        </p:spPr>
        <p:txBody>
          <a:bodyPr/>
          <a:lstStyle/>
          <a:p>
            <a:pPr algn="ctr"/>
            <a:r>
              <a:rPr lang="bg-BG" dirty="0"/>
              <a:t>Тестване върху примери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273AF0-F0FB-E36D-2A4B-2ECCE300E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86" y="1444573"/>
            <a:ext cx="5011623" cy="49739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55C105-75A4-38FE-019A-4EC7F8D2B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303" y="4148877"/>
            <a:ext cx="3248478" cy="23625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FEBBC3-1863-91ED-FFA3-7DD0D581B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105" y="1408905"/>
            <a:ext cx="4891462" cy="267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68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60DF-6E28-4A1D-9FD9-6920440A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31693"/>
            <a:ext cx="8596668" cy="728133"/>
          </a:xfrm>
        </p:spPr>
        <p:txBody>
          <a:bodyPr>
            <a:normAutofit/>
          </a:bodyPr>
          <a:lstStyle/>
          <a:p>
            <a:pPr algn="ctr"/>
            <a:r>
              <a:rPr lang="bg-B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Бъдещи подобрения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18896-472C-4DAD-9B10-FDF651D6B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565587"/>
            <a:ext cx="8596668" cy="45035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Събиране на още данни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Добавяне на още класове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Изпробване на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Search 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избор на хиперпараметри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Изпробване на други алгоритми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Използване на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10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E43EF-C678-4AD3-BF42-DAA95511F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99" y="794063"/>
            <a:ext cx="8596668" cy="664346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на проекта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18E40-6093-43C8-B0B7-F6334B42D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7" y="2539185"/>
            <a:ext cx="8596667" cy="2860406"/>
          </a:xfrm>
        </p:spPr>
        <p:txBody>
          <a:bodyPr>
            <a:normAutofit/>
          </a:bodyPr>
          <a:lstStyle/>
          <a:p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Разглежда се  задачата за класификация на текст в повечете от два класа или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multiclass 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класификация. Класовете са – операционни системи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компютърни мрежи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(network),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компютърна сигурност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(security), 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програмиране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(programming)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бази данни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(database).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След събиране на данните, те са обработени преди да бъдат използвани за обучение на моделите. </a:t>
            </a:r>
          </a:p>
          <a:p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362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C42B-23C9-0C99-E717-DF14A240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524" y="2043953"/>
            <a:ext cx="8596668" cy="1246094"/>
          </a:xfrm>
        </p:spPr>
        <p:txBody>
          <a:bodyPr>
            <a:noAutofit/>
          </a:bodyPr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Благодаря за вниманието</a:t>
            </a:r>
            <a:b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33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7119-DA2F-110B-8212-2E5EA7CBD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41" y="499560"/>
            <a:ext cx="9213448" cy="914298"/>
          </a:xfrm>
        </p:spPr>
        <p:txBody>
          <a:bodyPr>
            <a:normAutofit/>
          </a:bodyPr>
          <a:lstStyle/>
          <a:p>
            <a:pPr algn="ctr"/>
            <a:r>
              <a:rPr lang="bg-B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на проекта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E533F-7872-318B-48BF-C7FFCD513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3835" y="2444889"/>
            <a:ext cx="8596668" cy="2850529"/>
          </a:xfrm>
        </p:spPr>
        <p:txBody>
          <a:bodyPr>
            <a:normAutofit/>
          </a:bodyPr>
          <a:lstStyle/>
          <a:p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Направен е базов анализ и визуализации на данните. Разгледани са алгоритмите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Bayes, Logistic Regression 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Machine. 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тях е направено търсене на оптимални хиперпараметри. Моделите са обучени с оптималните хиперпараметри от предната стъпка. За моделите са разгледани няколко метрики за оценка на това как се справят с класификацията.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13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41EA-C8B0-453F-9A7D-ACCD96559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70" y="661769"/>
            <a:ext cx="8596668" cy="691689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Стъпки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82AAC-093F-4341-A57B-52E0F5311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5070" y="1470212"/>
            <a:ext cx="8596668" cy="472601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Събиране на данни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 обработка на данните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Избор на атрибути и намаляване на размерността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Векторизация на текста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Избор на хиперпараметри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моделите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на моделите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 върху примери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71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E0D2-43EB-19C3-F634-4E1FE8878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35" y="556861"/>
            <a:ext cx="8596668" cy="916339"/>
          </a:xfrm>
        </p:spPr>
        <p:txBody>
          <a:bodyPr>
            <a:normAutofit/>
          </a:bodyPr>
          <a:lstStyle/>
          <a:p>
            <a:pPr algn="ctr"/>
            <a:r>
              <a:rPr lang="bg-B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Използвани технологии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645DF-69F1-5C45-F7F7-2D59688FF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535" y="1917699"/>
            <a:ext cx="8596668" cy="3411889"/>
          </a:xfrm>
        </p:spPr>
        <p:txBody>
          <a:bodyPr>
            <a:normAutofit/>
          </a:bodyPr>
          <a:lstStyle/>
          <a:p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реализацията на проекта е използван езика за програмиране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следните библиотеки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Beautifulsoup4</a:t>
            </a:r>
          </a:p>
        </p:txBody>
      </p:sp>
    </p:spTree>
    <p:extLst>
      <p:ext uri="{BB962C8B-B14F-4D97-AF65-F5344CB8AC3E}">
        <p14:creationId xmlns:p14="http://schemas.microsoft.com/office/powerpoint/2010/main" val="2562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D2CD-B00B-4A9D-9940-025964493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57" y="526035"/>
            <a:ext cx="8596668" cy="631309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Събиране на данни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AC3D8-21EF-4183-81FD-7B185A15A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557" y="1307815"/>
            <a:ext cx="8596668" cy="50523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https://api.stackexchange.com/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B44F2A-1C6E-6E18-3B18-49CAE54CA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16" y="1662580"/>
            <a:ext cx="5395284" cy="50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3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1396-B225-45A7-B0B3-2F362B953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113"/>
          </a:xfrm>
        </p:spPr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Събиране на данни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DF23FA-CA4D-0385-BC8A-E689B20DC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370" y="1799880"/>
            <a:ext cx="5091263" cy="40933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3C6372-765B-6BAE-D445-7130AAED2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8" y="1799880"/>
            <a:ext cx="6184766" cy="397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3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4EF61-5118-410E-9273-5B0C6BDAF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6348"/>
          </a:xfrm>
        </p:spPr>
        <p:txBody>
          <a:bodyPr>
            <a:noAutofit/>
          </a:bodyPr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Събиране на данни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5F2D8-1BD1-D65B-B23D-DA06D34C2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06" y="1466851"/>
            <a:ext cx="9329694" cy="497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5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72681-0298-856B-7609-BF0DB097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7900"/>
          </a:xfrm>
        </p:spPr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Събиране на данни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8D9CA0-B58C-3E59-06D9-5843AAC81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78" y="1587500"/>
            <a:ext cx="9194597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27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21187</TotalTime>
  <Words>388</Words>
  <Application>Microsoft Office PowerPoint</Application>
  <PresentationFormat>Widescreen</PresentationFormat>
  <Paragraphs>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Times New Roman</vt:lpstr>
      <vt:lpstr>Trebuchet MS</vt:lpstr>
      <vt:lpstr>Wingdings 3</vt:lpstr>
      <vt:lpstr>Facet</vt:lpstr>
      <vt:lpstr>Класификация на текст измежду повече от два класа</vt:lpstr>
      <vt:lpstr>Идея на проекта</vt:lpstr>
      <vt:lpstr>Идея на проекта</vt:lpstr>
      <vt:lpstr>Стъпки</vt:lpstr>
      <vt:lpstr>   Използвани технологии</vt:lpstr>
      <vt:lpstr>Събиране на данни</vt:lpstr>
      <vt:lpstr>Събиране на данни</vt:lpstr>
      <vt:lpstr>Събиране на данни</vt:lpstr>
      <vt:lpstr>Събиране на данни</vt:lpstr>
      <vt:lpstr>Анализ и обработка на данните</vt:lpstr>
      <vt:lpstr>Анализ и обработка на данните</vt:lpstr>
      <vt:lpstr>Анализ и обработка на данните</vt:lpstr>
      <vt:lpstr>     Предварителна обработка</vt:lpstr>
      <vt:lpstr>Избор на атрибути,намаляване на размерността и векторизация</vt:lpstr>
      <vt:lpstr>Избор на хиперпараметри и обучение на модели</vt:lpstr>
      <vt:lpstr>Избор на хиперпараметри и обучение на модели</vt:lpstr>
      <vt:lpstr>Оценка на моделите</vt:lpstr>
      <vt:lpstr>Тестване върху примери</vt:lpstr>
      <vt:lpstr>Бъдещи подобрения</vt:lpstr>
      <vt:lpstr>Благодаря за вниманието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Multi-lable Text classification</dc:title>
  <dc:creator>Konstantin</dc:creator>
  <cp:lastModifiedBy>Konstantin Netsov</cp:lastModifiedBy>
  <cp:revision>278</cp:revision>
  <dcterms:created xsi:type="dcterms:W3CDTF">2021-05-06T19:36:20Z</dcterms:created>
  <dcterms:modified xsi:type="dcterms:W3CDTF">2022-07-08T10:06:47Z</dcterms:modified>
</cp:coreProperties>
</file>