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3" r:id="rId16"/>
    <p:sldId id="276" r:id="rId17"/>
    <p:sldId id="277" r:id="rId18"/>
    <p:sldId id="281" r:id="rId19"/>
    <p:sldId id="279" r:id="rId20"/>
    <p:sldId id="280" r:id="rId21"/>
    <p:sldId id="282" r:id="rId22"/>
    <p:sldId id="261" r:id="rId23"/>
    <p:sldId id="262" r:id="rId24"/>
    <p:sldId id="278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220A832-E8BC-49C5-8B1D-F682CA7CE9A9}">
          <p14:sldIdLst>
            <p14:sldId id="256"/>
            <p14:sldId id="257"/>
            <p14:sldId id="258"/>
            <p14:sldId id="260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4"/>
            <p14:sldId id="272"/>
            <p14:sldId id="273"/>
            <p14:sldId id="276"/>
            <p14:sldId id="277"/>
            <p14:sldId id="281"/>
            <p14:sldId id="279"/>
            <p14:sldId id="280"/>
          </p14:sldIdLst>
        </p14:section>
        <p14:section name="מבוטל" id="{164D960F-19E5-4408-8D79-428C7C915783}">
          <p14:sldIdLst>
            <p14:sldId id="282"/>
            <p14:sldId id="261"/>
            <p14:sldId id="26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Azenkot" initials="TA" lastIdx="3" clrIdx="0">
    <p:extLst>
      <p:ext uri="{19B8F6BF-5375-455C-9EA6-DF929625EA0E}">
        <p15:presenceInfo xmlns:p15="http://schemas.microsoft.com/office/powerpoint/2012/main" userId="4f04743904a38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4D40DA-45F8-45EA-A262-2AA51DE4BD4D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216D66A-7A3E-4525-995D-96AB49E5BE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64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9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60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36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478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39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2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07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065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45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207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34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00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69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484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87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20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6D66A-7A3E-4525-995D-96AB49E5BE51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94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577E06-68BF-4E0F-8A76-7D642EC56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1AA70C5-8615-4D9D-B3A2-832807356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7DB69-6D66-4CAB-883C-C499EFE1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B76E76-03E7-4CBD-8549-E8B39BF3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DBC344-C032-4C67-93A2-02E4EC50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4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178D8-57FD-496B-AD61-DD7EDFDD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C46748-31FA-4DFA-A46F-3D0689A7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636BD9-3320-40B9-8713-B03FDA77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1F50A6-B69D-440D-8F64-3D7B98A6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88E4F8-2645-4F9A-88FB-806A72B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5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F930624-5A33-4AD7-8007-F8C6CC77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6E9EE64-C19F-4716-B3F3-483F7E82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2CF509-124C-44A0-8F47-6BACE01F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B95460-C4FC-4C1B-9407-B20074EB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13E53F-E6F7-4BDB-BFEE-E7102D1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0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3DB094-4E13-4EC5-92AE-93E7C8B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B79B7C-3B6D-40A8-B458-FB7E9DAD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44C5DE-D8CF-49CB-954A-202B2A3D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C240EB-2BCF-4EFD-91C9-82FE7BB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163CB8-151B-4CA3-AF17-DB2ED507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12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A84D79-1235-4158-8F87-5C303BA5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63E6E8-9796-4A8D-BE78-A5B6E160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4F52A5-9DA0-46E7-8C3F-F9F5230C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34AB5-04A9-40C1-8B0B-9C74C0E6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B3DE1C-5722-461B-A4A2-B376B2F8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8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8FBE3B-6DBC-4304-B917-1D7B19A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A4C7B6-A4B8-4CDA-939B-D84E19F4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7FE4EFA-B0DC-4C31-BCBC-0B0F88F3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21501BF-3BBC-4DD6-B758-72E03459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BD2E098-2FF6-43CB-B8A3-12F04DF2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AD0F45-31FA-41FE-BE51-57229ECD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2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0A79E-3819-4DE1-9718-BB893620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614E17F-1321-4DC3-86C3-1ED673B5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6D2321-A001-4434-B627-ABE58C0E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A483CFF-24E4-4061-8BAB-9F3DC9B7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C357AF-4C43-4CA0-A3F6-3449D0B0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2BBE60E-6A4A-477B-A6C3-4C3BC35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8DA7E0A-995D-4CAE-B19C-2726C6D5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CC051EC-55D4-46AD-B768-FF9E7CBE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5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E95D06-CDD7-404A-829C-5D8CC5BE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25CC190-B9BE-4F4F-92CB-ED813A4E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FBBF79-F7CF-4CF1-AD88-9A0366A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36196E8-8F0C-43CF-BE23-C20EE9C0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9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2BBBBC-C2F0-4580-BD7C-FC437DB3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2814E3D-74B0-4A38-9915-C4174D08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8AB862-6D4B-44DB-862B-8B8B5E8F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55BDC-FF21-46EA-A0C7-4D20142F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9E3D6B-831F-4F29-8630-341874E1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9A274BB-C435-4716-80C3-C907DEB1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7C9D68-1339-48E3-9DA4-72856B81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BA2F28-2F6D-41CC-BE23-B0BB75C7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57BBCD-0A06-4706-A1F0-DA5C7442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3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258277-5F70-4167-90DA-08A4E707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D33501E-8636-47B1-90C2-0FDE2DE1E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338BFF6-AE1B-4FE3-A416-5261D41B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2DF740-C4F2-4110-89DE-0C871243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8F85A-A080-44B9-80B9-DB40AC1F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56C0DD-16A0-4937-A826-4A699D8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71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A5576A-65FC-4EF2-A4F9-354263D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D0E546-D273-4195-9BE1-B07BFF4A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A43956-A0D3-4E87-ADD5-C32511C82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48E6-928A-460D-896E-D378CAC07B47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08232F-A7CF-4181-82A7-6816986B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C6702-B723-478C-B4A1-56C3C47B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7F09-27EE-4ECE-AE6B-83A9A6EF3C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998CE3-32B5-4B0A-B42D-87048B3D1011}"/>
              </a:ext>
            </a:extLst>
          </p:cNvPr>
          <p:cNvSpPr txBox="1"/>
          <p:nvPr/>
        </p:nvSpPr>
        <p:spPr>
          <a:xfrm>
            <a:off x="5010383" y="521895"/>
            <a:ext cx="217123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/>
              <a:t>Webify</a:t>
            </a:r>
            <a:endParaRPr lang="he-IL" sz="6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3BD2F01-4A83-4CA4-9C2E-56990B222CFA}"/>
              </a:ext>
            </a:extLst>
          </p:cNvPr>
          <p:cNvSpPr txBox="1"/>
          <p:nvPr/>
        </p:nvSpPr>
        <p:spPr>
          <a:xfrm>
            <a:off x="329938" y="6268937"/>
            <a:ext cx="48712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Team: </a:t>
            </a:r>
            <a:r>
              <a:rPr lang="en-US" dirty="0" err="1"/>
              <a:t>Nevo</a:t>
            </a:r>
            <a:r>
              <a:rPr lang="en-US" dirty="0"/>
              <a:t> </a:t>
            </a:r>
            <a:r>
              <a:rPr lang="en-US" dirty="0" err="1"/>
              <a:t>Kotlovsky</a:t>
            </a:r>
            <a:r>
              <a:rPr lang="en-US" dirty="0"/>
              <a:t>, Edgar </a:t>
            </a:r>
            <a:r>
              <a:rPr lang="en-US" dirty="0" err="1"/>
              <a:t>Zavadski</a:t>
            </a:r>
            <a:r>
              <a:rPr lang="en-US" dirty="0"/>
              <a:t>, Tal Azenkot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31DA775-BDB9-4CAA-A6E0-9A912E35256D}"/>
              </a:ext>
            </a:extLst>
          </p:cNvPr>
          <p:cNvSpPr txBox="1"/>
          <p:nvPr/>
        </p:nvSpPr>
        <p:spPr>
          <a:xfrm>
            <a:off x="2357605" y="2767281"/>
            <a:ext cx="7476791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0" dirty="0"/>
              <a:t>Project Definition</a:t>
            </a:r>
            <a:endParaRPr lang="he-IL" sz="8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0F420BD-A780-4F72-9917-75BDF5784209}"/>
              </a:ext>
            </a:extLst>
          </p:cNvPr>
          <p:cNvSpPr txBox="1"/>
          <p:nvPr/>
        </p:nvSpPr>
        <p:spPr>
          <a:xfrm>
            <a:off x="2925003" y="1552255"/>
            <a:ext cx="63419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user-friendly tool for building websites without any coding skills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942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363571" y="0"/>
            <a:ext cx="346485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Website Model</a:t>
            </a:r>
            <a:endParaRPr lang="he-IL" sz="4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C01A4EE-E9DF-4BCB-89F7-D9466894F1F4}"/>
              </a:ext>
            </a:extLst>
          </p:cNvPr>
          <p:cNvSpPr/>
          <p:nvPr/>
        </p:nvSpPr>
        <p:spPr>
          <a:xfrm>
            <a:off x="219959" y="1028343"/>
            <a:ext cx="119720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"43242382lasdflasdm"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"settings"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"http://www.some.url/img.jpg"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prototypeId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"423jkb4jk23"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websiteName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"Webify"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createdBy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"minified-user"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"pages"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[{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"home"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"route"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rootElement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prefs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tagName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"children"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[{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cmpId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cmps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[{}]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4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226517" y="540556"/>
            <a:ext cx="373897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Minified Website</a:t>
            </a:r>
            <a:endParaRPr lang="he-IL" sz="40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456D8D5-8193-4942-810E-D5DD28866078}"/>
              </a:ext>
            </a:extLst>
          </p:cNvPr>
          <p:cNvSpPr/>
          <p:nvPr/>
        </p:nvSpPr>
        <p:spPr>
          <a:xfrm>
            <a:off x="700726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"43242382lasdflasdm"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webName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"Webify"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"http://www.some.url/img.jpg"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775736" y="540556"/>
            <a:ext cx="264053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Component</a:t>
            </a:r>
            <a:endParaRPr lang="he-IL" sz="44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CC3CB38-BC69-4F11-8EB5-859D0F4D8A5F}"/>
              </a:ext>
            </a:extLst>
          </p:cNvPr>
          <p:cNvSpPr/>
          <p:nvPr/>
        </p:nvSpPr>
        <p:spPr>
          <a:xfrm>
            <a:off x="860981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"alskdaqpa9Q2as234"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inheritIntellegenceFrom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"data"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tagName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prefs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someDiv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"container"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"children"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cmpId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dsaklfsdajkfh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}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620342" y="540556"/>
            <a:ext cx="295132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 err="1"/>
              <a:t>websiteProto</a:t>
            </a:r>
            <a:endParaRPr lang="he-IL" sz="44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C594245-CD97-4362-8523-3FA8CC249F0F}"/>
              </a:ext>
            </a:extLst>
          </p:cNvPr>
          <p:cNvSpPr/>
          <p:nvPr/>
        </p:nvSpPr>
        <p:spPr>
          <a:xfrm>
            <a:off x="738432" y="1443841"/>
            <a:ext cx="102815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"423jkb4jk23"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"settings"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prototypeName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"Webify Basic"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"http://www.some.url/img.jpg"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rootElement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prefs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tagName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"children"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[{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cmpId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cmps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[{}]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5521965" y="540556"/>
            <a:ext cx="11480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User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B05C85E-51E3-4B6B-9EA5-82450AF8C18A}"/>
              </a:ext>
            </a:extLst>
          </p:cNvPr>
          <p:cNvSpPr/>
          <p:nvPr/>
        </p:nvSpPr>
        <p:spPr>
          <a:xfrm>
            <a:off x="860982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"234k32nknasdad"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"nickName"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"Tal Azenkot"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"http://www.some.url/img.jpg"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"talazenkot@gmail.com"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somePassword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isAdmin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joinedAt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1991274912481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"mails"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[],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"notifications"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isRead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"data"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{}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}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]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8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593830" y="540556"/>
            <a:ext cx="30043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Minified User</a:t>
            </a:r>
            <a:endParaRPr lang="he-IL" sz="4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B073E2F-7FD0-4755-9297-90CD6C37EB7E}"/>
              </a:ext>
            </a:extLst>
          </p:cNvPr>
          <p:cNvSpPr/>
          <p:nvPr/>
        </p:nvSpPr>
        <p:spPr>
          <a:xfrm>
            <a:off x="95525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"234k32nknasdad"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"nickName"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"Tal Azenkot"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"http://www.some.url/img.jpg"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1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8AD3736-943C-4C8A-ABDC-B2025081B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15356"/>
              </p:ext>
            </p:extLst>
          </p:nvPr>
        </p:nvGraphicFramePr>
        <p:xfrm>
          <a:off x="401491" y="1795991"/>
          <a:ext cx="113890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111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254556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438737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  <a:gridCol w="2487614">
                  <a:extLst>
                    <a:ext uri="{9D8B030D-6E8A-4147-A177-3AD203B41FA5}">
                      <a16:colId xmlns:a16="http://schemas.microsoft.com/office/drawing/2014/main" val="248239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Accessed by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Marketing header, Quick start – select template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All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Editor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website core – the editor.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All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/editor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Dashboard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Manage the websites created by user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Logged Users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/dashboard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About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About 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All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/about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6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 Users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Manage all users in the system.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Admin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/admin/user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99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 Templates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Manage all templates in the system.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Admin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/admin/templates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3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Websites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Display the created websites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All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/website/:id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977095"/>
                  </a:ext>
                </a:extLst>
              </a:tr>
            </a:tbl>
          </a:graphicData>
        </a:graphic>
      </p:graphicFrame>
      <p:sp>
        <p:nvSpPr>
          <p:cNvPr id="8" name="TextBox 3">
            <a:extLst>
              <a:ext uri="{FF2B5EF4-FFF2-40B4-BE49-F238E27FC236}">
                <a16:creationId xmlns:a16="http://schemas.microsoft.com/office/drawing/2014/main" id="{EE69AB41-6585-467A-93D7-3360A3388924}"/>
              </a:ext>
            </a:extLst>
          </p:cNvPr>
          <p:cNvSpPr txBox="1"/>
          <p:nvPr/>
        </p:nvSpPr>
        <p:spPr>
          <a:xfrm>
            <a:off x="2843752" y="414779"/>
            <a:ext cx="650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Pages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CA601AD-E360-4B56-AD9B-B2E9F55D3C4C}"/>
              </a:ext>
            </a:extLst>
          </p:cNvPr>
          <p:cNvSpPr/>
          <p:nvPr/>
        </p:nvSpPr>
        <p:spPr>
          <a:xfrm>
            <a:off x="6951738" y="4131687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1BD1A91-B3A0-4224-B462-5343BB25ACA2}"/>
              </a:ext>
            </a:extLst>
          </p:cNvPr>
          <p:cNvSpPr/>
          <p:nvPr/>
        </p:nvSpPr>
        <p:spPr>
          <a:xfrm>
            <a:off x="6951738" y="3733276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0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A4447-8B3F-4720-8AA8-0A4A76978DFC}"/>
              </a:ext>
            </a:extLst>
          </p:cNvPr>
          <p:cNvSpPr txBox="1"/>
          <p:nvPr/>
        </p:nvSpPr>
        <p:spPr>
          <a:xfrm>
            <a:off x="2843752" y="414779"/>
            <a:ext cx="650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Store - </a:t>
            </a:r>
            <a:r>
              <a:rPr lang="en-US" sz="5400" dirty="0" err="1"/>
              <a:t>UserModule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64662-3684-4079-9186-3608BB618266}"/>
              </a:ext>
            </a:extLst>
          </p:cNvPr>
          <p:cNvSpPr/>
          <p:nvPr/>
        </p:nvSpPr>
        <p:spPr>
          <a:xfrm>
            <a:off x="959962" y="1762889"/>
            <a:ext cx="37675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loggedInUser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register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login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logout</a:t>
            </a:r>
          </a:p>
          <a:p>
            <a:pPr algn="l" rtl="0"/>
            <a:r>
              <a:rPr lang="en-US" sz="2400" dirty="0" err="1"/>
              <a:t>getLoggedUser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52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A4447-8B3F-4720-8AA8-0A4A76978DFC}"/>
              </a:ext>
            </a:extLst>
          </p:cNvPr>
          <p:cNvSpPr txBox="1"/>
          <p:nvPr/>
        </p:nvSpPr>
        <p:spPr>
          <a:xfrm>
            <a:off x="2843752" y="414779"/>
            <a:ext cx="650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Socket Protocol - Chat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64662-3684-4079-9186-3608BB618266}"/>
              </a:ext>
            </a:extLst>
          </p:cNvPr>
          <p:cNvSpPr/>
          <p:nvPr/>
        </p:nvSpPr>
        <p:spPr>
          <a:xfrm>
            <a:off x="516902" y="1461231"/>
            <a:ext cx="101071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on</a:t>
            </a:r>
          </a:p>
          <a:p>
            <a:pPr algn="l" rtl="0"/>
            <a:r>
              <a:rPr lang="en-US" sz="2400" dirty="0" err="1"/>
              <a:t>userJoined</a:t>
            </a:r>
            <a:endParaRPr lang="en-US" sz="2400" dirty="0"/>
          </a:p>
          <a:p>
            <a:pPr algn="l" rtl="0"/>
            <a:r>
              <a:rPr lang="en-US" sz="2400" dirty="0" err="1"/>
              <a:t>userLeft</a:t>
            </a:r>
            <a:endParaRPr lang="en-US" sz="2400" dirty="0"/>
          </a:p>
          <a:p>
            <a:pPr algn="l" rtl="0"/>
            <a:r>
              <a:rPr lang="en-US" sz="2400" dirty="0" err="1"/>
              <a:t>newMsg</a:t>
            </a:r>
            <a:endParaRPr lang="en-US" sz="2400" dirty="0"/>
          </a:p>
          <a:p>
            <a:pPr algn="l" rtl="0"/>
            <a:r>
              <a:rPr lang="en-US" sz="2400" dirty="0" err="1"/>
              <a:t>userTyping</a:t>
            </a:r>
            <a:endParaRPr lang="en-US" sz="2400" dirty="0"/>
          </a:p>
          <a:p>
            <a:pPr algn="l" rtl="0"/>
            <a:endParaRPr lang="en-US" sz="2400" b="1" dirty="0"/>
          </a:p>
          <a:p>
            <a:pPr algn="l" rtl="0"/>
            <a:r>
              <a:rPr lang="en-US" sz="2400" b="1" dirty="0"/>
              <a:t>emit</a:t>
            </a:r>
          </a:p>
          <a:p>
            <a:pPr algn="l" rtl="0"/>
            <a:r>
              <a:rPr lang="en-US" sz="2400" dirty="0" err="1"/>
              <a:t>joinChat</a:t>
            </a:r>
            <a:endParaRPr lang="en-US" sz="2400" dirty="0"/>
          </a:p>
          <a:p>
            <a:pPr algn="l" rtl="0"/>
            <a:r>
              <a:rPr lang="en-US" sz="2400" dirty="0" err="1"/>
              <a:t>leaveChat</a:t>
            </a:r>
            <a:endParaRPr lang="en-US" sz="2400" dirty="0"/>
          </a:p>
          <a:p>
            <a:pPr algn="l" rtl="0"/>
            <a:r>
              <a:rPr lang="en-US" sz="2400" dirty="0" err="1"/>
              <a:t>sendMsg</a:t>
            </a:r>
            <a:endParaRPr lang="en-US" sz="2400" dirty="0"/>
          </a:p>
          <a:p>
            <a:pPr algn="l" rtl="0"/>
            <a:r>
              <a:rPr lang="en-US" sz="2400" dirty="0" err="1"/>
              <a:t>currentlyTyping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731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7F61FE-A959-4D03-BCD8-AB0CD53D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43419"/>
              </p:ext>
            </p:extLst>
          </p:nvPr>
        </p:nvGraphicFramePr>
        <p:xfrm>
          <a:off x="847890" y="1108119"/>
          <a:ext cx="10496220" cy="464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159">
                  <a:extLst>
                    <a:ext uri="{9D8B030D-6E8A-4147-A177-3AD203B41FA5}">
                      <a16:colId xmlns:a16="http://schemas.microsoft.com/office/drawing/2014/main" val="3055878535"/>
                    </a:ext>
                  </a:extLst>
                </a:gridCol>
                <a:gridCol w="1795154">
                  <a:extLst>
                    <a:ext uri="{9D8B030D-6E8A-4147-A177-3AD203B41FA5}">
                      <a16:colId xmlns:a16="http://schemas.microsoft.com/office/drawing/2014/main" val="3396469832"/>
                    </a:ext>
                  </a:extLst>
                </a:gridCol>
                <a:gridCol w="1717706">
                  <a:extLst>
                    <a:ext uri="{9D8B030D-6E8A-4147-A177-3AD203B41FA5}">
                      <a16:colId xmlns:a16="http://schemas.microsoft.com/office/drawing/2014/main" val="1542791671"/>
                    </a:ext>
                  </a:extLst>
                </a:gridCol>
                <a:gridCol w="4764201">
                  <a:extLst>
                    <a:ext uri="{9D8B030D-6E8A-4147-A177-3AD203B41FA5}">
                      <a16:colId xmlns:a16="http://schemas.microsoft.com/office/drawing/2014/main" val="81693360"/>
                    </a:ext>
                  </a:extLst>
                </a:gridCol>
              </a:tblGrid>
              <a:tr h="424208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Emit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7581"/>
                  </a:ext>
                </a:extLst>
              </a:tr>
              <a:tr h="65987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TemplatePreview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template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setTemplate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Preview of the template and link to editor with that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073443"/>
                  </a:ext>
                </a:extLst>
              </a:tr>
              <a:tr h="65987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TemplateList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templates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List of templates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649840"/>
                  </a:ext>
                </a:extLst>
              </a:tr>
              <a:tr h="753516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saveDraft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updateDraft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The main component, holds the current draft/template that is being edited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969716"/>
                  </a:ext>
                </a:extLst>
              </a:tr>
              <a:tr h="65987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User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Concentrates all the user details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(websites, statistics)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37309"/>
                  </a:ext>
                </a:extLst>
              </a:tr>
              <a:tr h="65987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loggedUser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Login/signup Modal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Main application navbar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649210"/>
                  </a:ext>
                </a:extLst>
              </a:tr>
              <a:tr h="65987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Editor Dynamic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Varies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All the Ready-To-Use components in the editor.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3970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50F9C47-5DAE-4276-8C1A-D5C89F76A16E}"/>
              </a:ext>
            </a:extLst>
          </p:cNvPr>
          <p:cNvSpPr txBox="1"/>
          <p:nvPr/>
        </p:nvSpPr>
        <p:spPr>
          <a:xfrm>
            <a:off x="3846135" y="188536"/>
            <a:ext cx="429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52164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A0FB5E9-0574-418F-9247-5444954A0E6D}"/>
              </a:ext>
            </a:extLst>
          </p:cNvPr>
          <p:cNvSpPr/>
          <p:nvPr/>
        </p:nvSpPr>
        <p:spPr>
          <a:xfrm>
            <a:off x="336223" y="1746691"/>
            <a:ext cx="11519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Key Features: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Select a template or start from scratch.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Customize the site - select from pre-built elements and customize them.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Add different pages to your website.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Manage the website from the user’s dashboard.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/>
            <a:r>
              <a:rPr lang="en-US" sz="2400" dirty="0"/>
              <a:t>Guest Mode: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View the templates.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Build the website – “experience” the web editor.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Not allowed to publish – must register.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333338" y="540556"/>
            <a:ext cx="35253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/>
              <a:t>Highlights </a:t>
            </a:r>
            <a:r>
              <a:rPr lang="en-US" sz="2000" dirty="0"/>
              <a:t>(1)</a:t>
            </a:r>
            <a:endParaRPr lang="he-IL" sz="60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FC1E52D-59D5-453D-8C34-F02C8CE34E9E}"/>
              </a:ext>
            </a:extLst>
          </p:cNvPr>
          <p:cNvSpPr/>
          <p:nvPr/>
        </p:nvSpPr>
        <p:spPr>
          <a:xfrm>
            <a:off x="5320902" y="2975796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1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FB232-0026-4F72-9F38-18AA5D078C22}"/>
              </a:ext>
            </a:extLst>
          </p:cNvPr>
          <p:cNvSpPr/>
          <p:nvPr/>
        </p:nvSpPr>
        <p:spPr>
          <a:xfrm>
            <a:off x="408495" y="1229457"/>
            <a:ext cx="80002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Ajax and REST API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CRUDL for stations with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axios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and Node.js</a:t>
            </a:r>
          </a:p>
          <a:p>
            <a:pPr algn="l" rtl="0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Authentication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User/password and server session</a:t>
            </a:r>
          </a:p>
          <a:p>
            <a:pPr algn="l" rtl="0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Storage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Cloudinary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to store users profile and station images</a:t>
            </a:r>
          </a:p>
          <a:p>
            <a:pPr algn="l" rtl="0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Database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Mongodb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on Atlas cloud databases</a:t>
            </a:r>
          </a:p>
          <a:p>
            <a:pPr algn="l" rtl="0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API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Iframe to a website and allow playing from YouTube URL</a:t>
            </a:r>
          </a:p>
          <a:p>
            <a:pPr algn="l" rtl="0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GoogleMaps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API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Maps to the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C3BF5-F4FA-4ECA-B7BF-E016A808EF35}"/>
              </a:ext>
            </a:extLst>
          </p:cNvPr>
          <p:cNvSpPr txBox="1"/>
          <p:nvPr/>
        </p:nvSpPr>
        <p:spPr>
          <a:xfrm>
            <a:off x="2905027" y="188536"/>
            <a:ext cx="6381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5400" dirty="0"/>
              <a:t>Used Techs and APIs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BF759A1-B4AB-4CFE-9E8F-1FA6FE3BBE58}"/>
              </a:ext>
            </a:extLst>
          </p:cNvPr>
          <p:cNvSpPr/>
          <p:nvPr/>
        </p:nvSpPr>
        <p:spPr>
          <a:xfrm>
            <a:off x="2313751" y="5907533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363571" y="540556"/>
            <a:ext cx="346485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000" dirty="0"/>
              <a:t>Website Model</a:t>
            </a:r>
            <a:endParaRPr lang="he-IL" sz="40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F9B6BD6-E6F8-49CF-9853-916CACC05BBB}"/>
              </a:ext>
            </a:extLst>
          </p:cNvPr>
          <p:cNvSpPr/>
          <p:nvPr/>
        </p:nvSpPr>
        <p:spPr>
          <a:xfrm>
            <a:off x="336223" y="1642995"/>
            <a:ext cx="115195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u="sng" dirty="0"/>
              <a:t>First model – Mapping components: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Advantages: </a:t>
            </a:r>
          </a:p>
          <a:p>
            <a:pPr lvl="1" algn="l" rtl="0"/>
            <a:r>
              <a:rPr lang="en-US" sz="2200" dirty="0"/>
              <a:t>easy access to the components when editing.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Disadvantages: </a:t>
            </a:r>
          </a:p>
          <a:p>
            <a:pPr lvl="1" algn="l" rtl="0"/>
            <a:r>
              <a:rPr lang="en-US" sz="2200" dirty="0"/>
              <a:t>Each time a change is implemented, a render will occur and we will have to re-create the map.</a:t>
            </a:r>
          </a:p>
          <a:p>
            <a:pPr lvl="1" algn="l" rtl="0"/>
            <a:r>
              <a:rPr lang="en-US" sz="2200" dirty="0"/>
              <a:t>Each recursive element creating needs to visit the map.</a:t>
            </a:r>
          </a:p>
          <a:p>
            <a:pPr lvl="1" algn="l" rtl="0"/>
            <a:endParaRPr lang="en-US" sz="2200" dirty="0"/>
          </a:p>
          <a:p>
            <a:pPr algn="l" rtl="0"/>
            <a:r>
              <a:rPr lang="en-US" sz="2200" u="sng" dirty="0"/>
              <a:t>Second model – Nested components: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Advantages: </a:t>
            </a:r>
          </a:p>
          <a:p>
            <a:pPr lvl="1" algn="l" rtl="0"/>
            <a:r>
              <a:rPr lang="en-US" sz="2200" dirty="0"/>
              <a:t>Easy recursive opening, no need of map.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Disadvantages: </a:t>
            </a:r>
          </a:p>
          <a:p>
            <a:pPr lvl="1" algn="l" rtl="0"/>
            <a:r>
              <a:rPr lang="en-US" sz="2200" dirty="0"/>
              <a:t>When editing the data, due to immutability requirement, accessing the component if it’s deeply nested is using a lot of resources and data copying (e.g: a lot of spreads).</a:t>
            </a:r>
          </a:p>
          <a:p>
            <a:pPr lvl="1" algn="l" rt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226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580142" y="2060926"/>
            <a:ext cx="10633435" cy="4434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your website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A66CDD8-A6FB-4EB1-A329-9175931DC8AE}"/>
              </a:ext>
            </a:extLst>
          </p:cNvPr>
          <p:cNvSpPr/>
          <p:nvPr/>
        </p:nvSpPr>
        <p:spPr>
          <a:xfrm>
            <a:off x="605137" y="1379986"/>
            <a:ext cx="10633435" cy="55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Why to become a user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4803787" y="0"/>
            <a:ext cx="25844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Setup your website</a:t>
            </a:r>
            <a:endParaRPr lang="he-IL" sz="2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B5FE50E-A93F-48A4-AB07-5F3A6DFB2DC3}"/>
              </a:ext>
            </a:extLst>
          </p:cNvPr>
          <p:cNvSpPr txBox="1"/>
          <p:nvPr/>
        </p:nvSpPr>
        <p:spPr>
          <a:xfrm>
            <a:off x="1689007" y="4662577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0AEFF2F-8A4D-4CB2-9594-24BAC0F7B19A}"/>
              </a:ext>
            </a:extLst>
          </p:cNvPr>
          <p:cNvSpPr/>
          <p:nvPr/>
        </p:nvSpPr>
        <p:spPr>
          <a:xfrm>
            <a:off x="1351550" y="3684507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69635B9-9173-4352-8958-DE4C30415A70}"/>
              </a:ext>
            </a:extLst>
          </p:cNvPr>
          <p:cNvSpPr/>
          <p:nvPr/>
        </p:nvSpPr>
        <p:spPr>
          <a:xfrm>
            <a:off x="1439120" y="3776593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27682D1-1D07-4E4E-B8F9-09C03E3C80F6}"/>
              </a:ext>
            </a:extLst>
          </p:cNvPr>
          <p:cNvSpPr txBox="1"/>
          <p:nvPr/>
        </p:nvSpPr>
        <p:spPr>
          <a:xfrm>
            <a:off x="3647956" y="4662577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ABA7C91-1367-4BD3-ABA1-53EBD1F16F32}"/>
              </a:ext>
            </a:extLst>
          </p:cNvPr>
          <p:cNvSpPr/>
          <p:nvPr/>
        </p:nvSpPr>
        <p:spPr>
          <a:xfrm>
            <a:off x="3310499" y="3684507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1B1404B-D128-4B11-A9B4-2474F420D278}"/>
              </a:ext>
            </a:extLst>
          </p:cNvPr>
          <p:cNvSpPr/>
          <p:nvPr/>
        </p:nvSpPr>
        <p:spPr>
          <a:xfrm>
            <a:off x="3398069" y="3776593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9F05D73-E53B-41B2-8A22-264FF7128D96}"/>
              </a:ext>
            </a:extLst>
          </p:cNvPr>
          <p:cNvSpPr txBox="1"/>
          <p:nvPr/>
        </p:nvSpPr>
        <p:spPr>
          <a:xfrm>
            <a:off x="5546060" y="4658576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B5BF9E4-A2F1-4359-863D-CBC54DDE430D}"/>
              </a:ext>
            </a:extLst>
          </p:cNvPr>
          <p:cNvSpPr/>
          <p:nvPr/>
        </p:nvSpPr>
        <p:spPr>
          <a:xfrm>
            <a:off x="5208603" y="3680506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BD2932CA-4CBF-4832-A69B-53D8311E3BCB}"/>
              </a:ext>
            </a:extLst>
          </p:cNvPr>
          <p:cNvSpPr/>
          <p:nvPr/>
        </p:nvSpPr>
        <p:spPr>
          <a:xfrm>
            <a:off x="5296173" y="3772592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3A73622-6A65-496A-9F1C-236CD1AD3AD4}"/>
              </a:ext>
            </a:extLst>
          </p:cNvPr>
          <p:cNvSpPr txBox="1"/>
          <p:nvPr/>
        </p:nvSpPr>
        <p:spPr>
          <a:xfrm>
            <a:off x="7453919" y="4658576"/>
            <a:ext cx="8152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D7750674-32DC-4C05-996D-BAFB353D5380}"/>
              </a:ext>
            </a:extLst>
          </p:cNvPr>
          <p:cNvSpPr/>
          <p:nvPr/>
        </p:nvSpPr>
        <p:spPr>
          <a:xfrm>
            <a:off x="7116462" y="3680506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C37275E-90D6-4858-95D5-F68A5B1E98B1}"/>
              </a:ext>
            </a:extLst>
          </p:cNvPr>
          <p:cNvSpPr/>
          <p:nvPr/>
        </p:nvSpPr>
        <p:spPr>
          <a:xfrm>
            <a:off x="7204032" y="3772592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81CECCA0-8486-40E0-968D-B2AA57621352}"/>
              </a:ext>
            </a:extLst>
          </p:cNvPr>
          <p:cNvSpPr txBox="1"/>
          <p:nvPr/>
        </p:nvSpPr>
        <p:spPr>
          <a:xfrm>
            <a:off x="9409811" y="4656569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EFA4E5BE-8364-4E03-A699-7B0587C77CE2}"/>
              </a:ext>
            </a:extLst>
          </p:cNvPr>
          <p:cNvSpPr/>
          <p:nvPr/>
        </p:nvSpPr>
        <p:spPr>
          <a:xfrm>
            <a:off x="9072354" y="3678499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5D673B3-7887-46B5-B0C5-5365D2415F03}"/>
              </a:ext>
            </a:extLst>
          </p:cNvPr>
          <p:cNvSpPr/>
          <p:nvPr/>
        </p:nvSpPr>
        <p:spPr>
          <a:xfrm>
            <a:off x="9159924" y="3770585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1AF1745-2B18-4CA6-8080-287EBA77DEA8}"/>
              </a:ext>
            </a:extLst>
          </p:cNvPr>
          <p:cNvSpPr txBox="1"/>
          <p:nvPr/>
        </p:nvSpPr>
        <p:spPr>
          <a:xfrm>
            <a:off x="9406937" y="1515031"/>
            <a:ext cx="1476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Register now!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22F7601A-1F0C-48DD-8605-8596177154BD}"/>
              </a:ext>
            </a:extLst>
          </p:cNvPr>
          <p:cNvCxnSpPr>
            <a:cxnSpLocks/>
          </p:cNvCxnSpPr>
          <p:nvPr/>
        </p:nvCxnSpPr>
        <p:spPr>
          <a:xfrm flipV="1">
            <a:off x="9988292" y="1892216"/>
            <a:ext cx="495482" cy="393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10873AA2-2347-402E-8B86-AD207DE2463A}"/>
              </a:ext>
            </a:extLst>
          </p:cNvPr>
          <p:cNvSpPr/>
          <p:nvPr/>
        </p:nvSpPr>
        <p:spPr>
          <a:xfrm>
            <a:off x="9580648" y="5563389"/>
            <a:ext cx="815288" cy="354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B1A7372C-AA98-46EE-8887-CA3B5ECDB862}"/>
              </a:ext>
            </a:extLst>
          </p:cNvPr>
          <p:cNvSpPr/>
          <p:nvPr/>
        </p:nvSpPr>
        <p:spPr>
          <a:xfrm>
            <a:off x="1347772" y="5131837"/>
            <a:ext cx="9152166" cy="346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your own template +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6AA4CAB1-1A27-4390-BCE2-53483CC49BAF}"/>
              </a:ext>
            </a:extLst>
          </p:cNvPr>
          <p:cNvSpPr/>
          <p:nvPr/>
        </p:nvSpPr>
        <p:spPr>
          <a:xfrm>
            <a:off x="4641066" y="5547622"/>
            <a:ext cx="2561576" cy="782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5 pages - 10$ / month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227BD7E6-EF3C-4458-B889-E0FD08744A45}"/>
              </a:ext>
            </a:extLst>
          </p:cNvPr>
          <p:cNvSpPr/>
          <p:nvPr/>
        </p:nvSpPr>
        <p:spPr>
          <a:xfrm>
            <a:off x="7938362" y="5571242"/>
            <a:ext cx="2561576" cy="782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Unlimited pages - 20$ / month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4BA20883-5547-4EC1-B6F9-1EE6B3D2A46C}"/>
              </a:ext>
            </a:extLst>
          </p:cNvPr>
          <p:cNvSpPr/>
          <p:nvPr/>
        </p:nvSpPr>
        <p:spPr>
          <a:xfrm>
            <a:off x="1347772" y="5547622"/>
            <a:ext cx="2561576" cy="782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page - Free - selected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4065D486-8FC1-43EF-971E-127E26E8B1A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784729" y="1884363"/>
            <a:ext cx="3360360" cy="39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לבן 45">
            <a:extLst>
              <a:ext uri="{FF2B5EF4-FFF2-40B4-BE49-F238E27FC236}">
                <a16:creationId xmlns:a16="http://schemas.microsoft.com/office/drawing/2014/main" id="{FB6FB8BF-3193-4C80-AA69-3A1A696D949C}"/>
              </a:ext>
            </a:extLst>
          </p:cNvPr>
          <p:cNvSpPr/>
          <p:nvPr/>
        </p:nvSpPr>
        <p:spPr>
          <a:xfrm>
            <a:off x="6377085" y="5553838"/>
            <a:ext cx="815288" cy="354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478E5312-F160-4A55-AF3F-D8AFC33AA4FC}"/>
              </a:ext>
            </a:extLst>
          </p:cNvPr>
          <p:cNvSpPr/>
          <p:nvPr/>
        </p:nvSpPr>
        <p:spPr>
          <a:xfrm>
            <a:off x="1347772" y="2425959"/>
            <a:ext cx="9152166" cy="118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Form</a:t>
            </a:r>
            <a:endParaRPr lang="he-IL" sz="4400" dirty="0">
              <a:solidFill>
                <a:schemeClr val="tx1"/>
              </a:solidFill>
            </a:endParaRPr>
          </a:p>
        </p:txBody>
      </p:sp>
      <p:sp>
        <p:nvSpPr>
          <p:cNvPr id="49" name="בועת דיבור: מלבן עם פינות מעוגלות 48">
            <a:extLst>
              <a:ext uri="{FF2B5EF4-FFF2-40B4-BE49-F238E27FC236}">
                <a16:creationId xmlns:a16="http://schemas.microsoft.com/office/drawing/2014/main" id="{073964C7-5600-43A7-A6D6-580F057A3977}"/>
              </a:ext>
            </a:extLst>
          </p:cNvPr>
          <p:cNvSpPr/>
          <p:nvPr/>
        </p:nvSpPr>
        <p:spPr>
          <a:xfrm>
            <a:off x="110200" y="126893"/>
            <a:ext cx="2981792" cy="2540560"/>
          </a:xfrm>
          <a:prstGeom prst="wedgeRoundRectCallout">
            <a:avLst>
              <a:gd name="adj1" fmla="val 27601"/>
              <a:gd name="adj2" fmla="val 59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dirty="0">
                <a:solidFill>
                  <a:schemeClr val="tx1"/>
                </a:solidFill>
              </a:rPr>
              <a:t>Templates section is expandable.</a:t>
            </a:r>
          </a:p>
          <a:p>
            <a:pPr algn="l" rtl="0"/>
            <a:endParaRPr lang="en-US" sz="1400" dirty="0">
              <a:solidFill>
                <a:schemeClr val="tx1"/>
              </a:solidFill>
            </a:endParaRPr>
          </a:p>
          <a:p>
            <a:pPr algn="l" rtl="0"/>
            <a:r>
              <a:rPr lang="en-US" sz="1400" dirty="0">
                <a:solidFill>
                  <a:schemeClr val="tx1"/>
                </a:solidFill>
              </a:rPr>
              <a:t>Choosing one of the plans will result in linking to the registration page when continuing, preferences will be kept in local storage.</a:t>
            </a:r>
          </a:p>
          <a:p>
            <a:pPr algn="l" rtl="0"/>
            <a:endParaRPr lang="en-US" sz="1400" dirty="0">
              <a:solidFill>
                <a:schemeClr val="tx1"/>
              </a:solidFill>
            </a:endParaRPr>
          </a:p>
          <a:p>
            <a:pPr algn="l" rtl="0"/>
            <a:r>
              <a:rPr lang="en-US" sz="1400" dirty="0">
                <a:solidFill>
                  <a:schemeClr val="tx1"/>
                </a:solidFill>
              </a:rPr>
              <a:t>If free is remained selected, continue will lead to the editor as a guest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6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580142" y="1395297"/>
            <a:ext cx="10633435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Form</a:t>
            </a:r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5037537" y="0"/>
            <a:ext cx="21169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Register / Login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5034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B04E1-C57E-4A9A-BF06-65E373352724}"/>
              </a:ext>
            </a:extLst>
          </p:cNvPr>
          <p:cNvSpPr txBox="1"/>
          <p:nvPr/>
        </p:nvSpPr>
        <p:spPr>
          <a:xfrm>
            <a:off x="2578231" y="414779"/>
            <a:ext cx="7035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Store - </a:t>
            </a:r>
            <a:r>
              <a:rPr lang="en-US" sz="5400" dirty="0" err="1"/>
              <a:t>DraftModule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47E9F-05B4-49EE-86DF-1AEE8CD37E3D}"/>
              </a:ext>
            </a:extLst>
          </p:cNvPr>
          <p:cNvSpPr/>
          <p:nvPr/>
        </p:nvSpPr>
        <p:spPr>
          <a:xfrm>
            <a:off x="959962" y="1762889"/>
            <a:ext cx="37675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currentDraft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Actions:</a:t>
            </a:r>
          </a:p>
          <a:p>
            <a:pPr algn="l" rtl="0"/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saveDraft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/>
            <a:r>
              <a:rPr lang="en-US" sz="2400" dirty="0" err="1"/>
              <a:t>updateDraft</a:t>
            </a:r>
            <a:endParaRPr lang="en-US" sz="2400" dirty="0"/>
          </a:p>
          <a:p>
            <a:pPr algn="l" rtl="0"/>
            <a:r>
              <a:rPr lang="en-US" sz="2400" dirty="0" err="1"/>
              <a:t>loadDraft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5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A0FB5E9-0574-418F-9247-5444954A0E6D}"/>
              </a:ext>
            </a:extLst>
          </p:cNvPr>
          <p:cNvSpPr/>
          <p:nvPr/>
        </p:nvSpPr>
        <p:spPr>
          <a:xfrm>
            <a:off x="336223" y="1642995"/>
            <a:ext cx="11519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User Mode: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All Guest privileges + save and publish websites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Dashboard: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Web Statistics.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Manage the websites created.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Editor: Create and edit web pages and components.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 rtl="0"/>
            <a:r>
              <a:rPr lang="en-US" sz="2400" dirty="0"/>
              <a:t>Admin Mode: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Add templates.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Manage users.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45624B8-2092-4F8C-9C2B-453E192408E3}"/>
              </a:ext>
            </a:extLst>
          </p:cNvPr>
          <p:cNvSpPr txBox="1"/>
          <p:nvPr/>
        </p:nvSpPr>
        <p:spPr>
          <a:xfrm>
            <a:off x="4333338" y="540556"/>
            <a:ext cx="35253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/>
              <a:t>Highlights </a:t>
            </a:r>
            <a:r>
              <a:rPr lang="en-US" sz="2000" dirty="0"/>
              <a:t>(2)</a:t>
            </a:r>
            <a:endParaRPr lang="he-IL" sz="60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ABD32D4-D532-4AD6-A99E-56EE7028CF14}"/>
              </a:ext>
            </a:extLst>
          </p:cNvPr>
          <p:cNvSpPr/>
          <p:nvPr/>
        </p:nvSpPr>
        <p:spPr>
          <a:xfrm>
            <a:off x="3077323" y="2862675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E94906B-F587-442F-958C-5F15C18CFD3A}"/>
              </a:ext>
            </a:extLst>
          </p:cNvPr>
          <p:cNvSpPr/>
          <p:nvPr/>
        </p:nvSpPr>
        <p:spPr>
          <a:xfrm>
            <a:off x="2238337" y="4352110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580142" y="3281386"/>
            <a:ext cx="10633435" cy="1730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Popular Templates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A66CDD8-A6FB-4EB1-A329-9175931DC8AE}"/>
              </a:ext>
            </a:extLst>
          </p:cNvPr>
          <p:cNvSpPr/>
          <p:nvPr/>
        </p:nvSpPr>
        <p:spPr>
          <a:xfrm>
            <a:off x="605137" y="1379985"/>
            <a:ext cx="10633435" cy="82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Marketing Header</a:t>
            </a:r>
            <a:endParaRPr lang="he-IL" sz="3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D10D959-2158-4757-B570-FFFFA8A1B646}"/>
              </a:ext>
            </a:extLst>
          </p:cNvPr>
          <p:cNvSpPr/>
          <p:nvPr/>
        </p:nvSpPr>
        <p:spPr>
          <a:xfrm>
            <a:off x="605137" y="2295060"/>
            <a:ext cx="10633435" cy="820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 Features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905C481-344D-4526-B733-13F76096345C}"/>
              </a:ext>
            </a:extLst>
          </p:cNvPr>
          <p:cNvSpPr/>
          <p:nvPr/>
        </p:nvSpPr>
        <p:spPr>
          <a:xfrm>
            <a:off x="605137" y="5173632"/>
            <a:ext cx="10633435" cy="699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 advantages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A14441B-4246-4C90-9C3B-2888482C76B8}"/>
              </a:ext>
            </a:extLst>
          </p:cNvPr>
          <p:cNvSpPr/>
          <p:nvPr/>
        </p:nvSpPr>
        <p:spPr>
          <a:xfrm>
            <a:off x="605137" y="6009587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 / some form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637914F-A9BC-4CB8-B604-E7A675A55097}"/>
              </a:ext>
            </a:extLst>
          </p:cNvPr>
          <p:cNvSpPr/>
          <p:nvPr/>
        </p:nvSpPr>
        <p:spPr>
          <a:xfrm>
            <a:off x="309491" y="527900"/>
            <a:ext cx="11224727" cy="203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A4F0010-818E-4193-8C37-E64C5711EBCB}"/>
              </a:ext>
            </a:extLst>
          </p:cNvPr>
          <p:cNvSpPr txBox="1"/>
          <p:nvPr/>
        </p:nvSpPr>
        <p:spPr>
          <a:xfrm rot="16200000">
            <a:off x="-106466" y="1096630"/>
            <a:ext cx="583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Fold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5182705" y="0"/>
            <a:ext cx="18265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Landing Page</a:t>
            </a:r>
            <a:endParaRPr lang="he-IL" sz="2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B5FE50E-A93F-48A4-AB07-5F3A6DFB2DC3}"/>
              </a:ext>
            </a:extLst>
          </p:cNvPr>
          <p:cNvSpPr txBox="1"/>
          <p:nvPr/>
        </p:nvSpPr>
        <p:spPr>
          <a:xfrm>
            <a:off x="1371291" y="4635578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2C52CE7-F85B-4734-B47F-1E8DA235A27E}"/>
              </a:ext>
            </a:extLst>
          </p:cNvPr>
          <p:cNvSpPr txBox="1"/>
          <p:nvPr/>
        </p:nvSpPr>
        <p:spPr>
          <a:xfrm>
            <a:off x="2068508" y="4689198"/>
            <a:ext cx="87556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Rated 5/5⭐</a:t>
            </a:r>
            <a:endParaRPr lang="he-IL" sz="10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0AEFF2F-8A4D-4CB2-9594-24BAC0F7B19A}"/>
              </a:ext>
            </a:extLst>
          </p:cNvPr>
          <p:cNvSpPr/>
          <p:nvPr/>
        </p:nvSpPr>
        <p:spPr>
          <a:xfrm>
            <a:off x="1422204" y="3645666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69635B9-9173-4352-8958-DE4C30415A70}"/>
              </a:ext>
            </a:extLst>
          </p:cNvPr>
          <p:cNvSpPr/>
          <p:nvPr/>
        </p:nvSpPr>
        <p:spPr>
          <a:xfrm>
            <a:off x="1509774" y="3737752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ABA7C91-1367-4BD3-ABA1-53EBD1F16F32}"/>
              </a:ext>
            </a:extLst>
          </p:cNvPr>
          <p:cNvSpPr/>
          <p:nvPr/>
        </p:nvSpPr>
        <p:spPr>
          <a:xfrm>
            <a:off x="3381153" y="3645666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1B1404B-D128-4B11-A9B4-2474F420D278}"/>
              </a:ext>
            </a:extLst>
          </p:cNvPr>
          <p:cNvSpPr/>
          <p:nvPr/>
        </p:nvSpPr>
        <p:spPr>
          <a:xfrm>
            <a:off x="3468723" y="3737752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B5BF9E4-A2F1-4359-863D-CBC54DDE430D}"/>
              </a:ext>
            </a:extLst>
          </p:cNvPr>
          <p:cNvSpPr/>
          <p:nvPr/>
        </p:nvSpPr>
        <p:spPr>
          <a:xfrm>
            <a:off x="5279257" y="3641665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BD2932CA-4CBF-4832-A69B-53D8311E3BCB}"/>
              </a:ext>
            </a:extLst>
          </p:cNvPr>
          <p:cNvSpPr/>
          <p:nvPr/>
        </p:nvSpPr>
        <p:spPr>
          <a:xfrm>
            <a:off x="5366827" y="3733751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D7750674-32DC-4C05-996D-BAFB353D5380}"/>
              </a:ext>
            </a:extLst>
          </p:cNvPr>
          <p:cNvSpPr/>
          <p:nvPr/>
        </p:nvSpPr>
        <p:spPr>
          <a:xfrm>
            <a:off x="7187116" y="3641665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C37275E-90D6-4858-95D5-F68A5B1E98B1}"/>
              </a:ext>
            </a:extLst>
          </p:cNvPr>
          <p:cNvSpPr/>
          <p:nvPr/>
        </p:nvSpPr>
        <p:spPr>
          <a:xfrm>
            <a:off x="7274686" y="3733751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EFA4E5BE-8364-4E03-A699-7B0587C77CE2}"/>
              </a:ext>
            </a:extLst>
          </p:cNvPr>
          <p:cNvSpPr/>
          <p:nvPr/>
        </p:nvSpPr>
        <p:spPr>
          <a:xfrm>
            <a:off x="9143008" y="3639658"/>
            <a:ext cx="1427584" cy="12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5D673B3-7887-46B5-B0C5-5365D2415F03}"/>
              </a:ext>
            </a:extLst>
          </p:cNvPr>
          <p:cNvSpPr/>
          <p:nvPr/>
        </p:nvSpPr>
        <p:spPr>
          <a:xfrm>
            <a:off x="9230578" y="3731744"/>
            <a:ext cx="1252444" cy="886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1AF1745-2B18-4CA6-8080-287EBA77DEA8}"/>
              </a:ext>
            </a:extLst>
          </p:cNvPr>
          <p:cNvSpPr txBox="1"/>
          <p:nvPr/>
        </p:nvSpPr>
        <p:spPr>
          <a:xfrm>
            <a:off x="8797349" y="1687335"/>
            <a:ext cx="1238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Get started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22F7601A-1F0C-48DD-8605-8596177154BD}"/>
              </a:ext>
            </a:extLst>
          </p:cNvPr>
          <p:cNvCxnSpPr>
            <a:cxnSpLocks/>
          </p:cNvCxnSpPr>
          <p:nvPr/>
        </p:nvCxnSpPr>
        <p:spPr>
          <a:xfrm flipH="1">
            <a:off x="8614700" y="1976223"/>
            <a:ext cx="829425" cy="17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בועת דיבור: מלבן עם פינות מעוגלות 42">
            <a:extLst>
              <a:ext uri="{FF2B5EF4-FFF2-40B4-BE49-F238E27FC236}">
                <a16:creationId xmlns:a16="http://schemas.microsoft.com/office/drawing/2014/main" id="{9206CCEF-237E-4452-BA9C-F21CE299D29D}"/>
              </a:ext>
            </a:extLst>
          </p:cNvPr>
          <p:cNvSpPr/>
          <p:nvPr/>
        </p:nvSpPr>
        <p:spPr>
          <a:xfrm>
            <a:off x="58699" y="5173632"/>
            <a:ext cx="2637367" cy="1609221"/>
          </a:xfrm>
          <a:prstGeom prst="wedgeRoundRectCallout">
            <a:avLst>
              <a:gd name="adj1" fmla="val 74832"/>
              <a:gd name="adj2" fmla="val -40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dirty="0">
                <a:solidFill>
                  <a:schemeClr val="tx1"/>
                </a:solidFill>
              </a:rPr>
              <a:t>Clicking one of the templates links to the editor page as guest.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8" name="תיבת טקסט 5">
            <a:extLst>
              <a:ext uri="{FF2B5EF4-FFF2-40B4-BE49-F238E27FC236}">
                <a16:creationId xmlns:a16="http://schemas.microsoft.com/office/drawing/2014/main" id="{E4268CA0-66D1-4E5D-9EE2-806153E4E548}"/>
              </a:ext>
            </a:extLst>
          </p:cNvPr>
          <p:cNvSpPr txBox="1"/>
          <p:nvPr/>
        </p:nvSpPr>
        <p:spPr>
          <a:xfrm>
            <a:off x="3330063" y="4627642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39" name="תיבת טקסט 6">
            <a:extLst>
              <a:ext uri="{FF2B5EF4-FFF2-40B4-BE49-F238E27FC236}">
                <a16:creationId xmlns:a16="http://schemas.microsoft.com/office/drawing/2014/main" id="{0BA2BAE1-5526-401A-9647-C12C2B2CED6B}"/>
              </a:ext>
            </a:extLst>
          </p:cNvPr>
          <p:cNvSpPr txBox="1"/>
          <p:nvPr/>
        </p:nvSpPr>
        <p:spPr>
          <a:xfrm>
            <a:off x="4027280" y="4681262"/>
            <a:ext cx="87556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Rated 4/5⭐</a:t>
            </a:r>
            <a:endParaRPr lang="he-IL" sz="1000" dirty="0"/>
          </a:p>
        </p:txBody>
      </p:sp>
      <p:sp>
        <p:nvSpPr>
          <p:cNvPr id="42" name="תיבת טקסט 5">
            <a:extLst>
              <a:ext uri="{FF2B5EF4-FFF2-40B4-BE49-F238E27FC236}">
                <a16:creationId xmlns:a16="http://schemas.microsoft.com/office/drawing/2014/main" id="{5F6FD47F-B3F3-4552-BF78-F29514C274D1}"/>
              </a:ext>
            </a:extLst>
          </p:cNvPr>
          <p:cNvSpPr txBox="1"/>
          <p:nvPr/>
        </p:nvSpPr>
        <p:spPr>
          <a:xfrm>
            <a:off x="5219834" y="4640185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44" name="תיבת טקסט 6">
            <a:extLst>
              <a:ext uri="{FF2B5EF4-FFF2-40B4-BE49-F238E27FC236}">
                <a16:creationId xmlns:a16="http://schemas.microsoft.com/office/drawing/2014/main" id="{FFF84035-2813-4108-B229-FC6C6A293C66}"/>
              </a:ext>
            </a:extLst>
          </p:cNvPr>
          <p:cNvSpPr txBox="1"/>
          <p:nvPr/>
        </p:nvSpPr>
        <p:spPr>
          <a:xfrm>
            <a:off x="5917051" y="4693805"/>
            <a:ext cx="87556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Rated 4/5⭐</a:t>
            </a:r>
            <a:endParaRPr lang="he-IL" sz="1000" dirty="0"/>
          </a:p>
        </p:txBody>
      </p:sp>
      <p:sp>
        <p:nvSpPr>
          <p:cNvPr id="45" name="תיבת טקסט 5">
            <a:extLst>
              <a:ext uri="{FF2B5EF4-FFF2-40B4-BE49-F238E27FC236}">
                <a16:creationId xmlns:a16="http://schemas.microsoft.com/office/drawing/2014/main" id="{F0453744-A774-40D7-8CAA-78966DE40A33}"/>
              </a:ext>
            </a:extLst>
          </p:cNvPr>
          <p:cNvSpPr txBox="1"/>
          <p:nvPr/>
        </p:nvSpPr>
        <p:spPr>
          <a:xfrm>
            <a:off x="7121889" y="4643033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46" name="תיבת טקסט 6">
            <a:extLst>
              <a:ext uri="{FF2B5EF4-FFF2-40B4-BE49-F238E27FC236}">
                <a16:creationId xmlns:a16="http://schemas.microsoft.com/office/drawing/2014/main" id="{FA288D0A-0D01-480A-814E-7AC56025B64E}"/>
              </a:ext>
            </a:extLst>
          </p:cNvPr>
          <p:cNvSpPr txBox="1"/>
          <p:nvPr/>
        </p:nvSpPr>
        <p:spPr>
          <a:xfrm>
            <a:off x="7819106" y="4696653"/>
            <a:ext cx="87556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Rated 4/5⭐</a:t>
            </a:r>
            <a:endParaRPr lang="he-IL" sz="1000" dirty="0"/>
          </a:p>
        </p:txBody>
      </p:sp>
      <p:sp>
        <p:nvSpPr>
          <p:cNvPr id="47" name="תיבת טקסט 5">
            <a:extLst>
              <a:ext uri="{FF2B5EF4-FFF2-40B4-BE49-F238E27FC236}">
                <a16:creationId xmlns:a16="http://schemas.microsoft.com/office/drawing/2014/main" id="{A589E419-B41A-4C9B-A484-BE703B021CB6}"/>
              </a:ext>
            </a:extLst>
          </p:cNvPr>
          <p:cNvSpPr txBox="1"/>
          <p:nvPr/>
        </p:nvSpPr>
        <p:spPr>
          <a:xfrm>
            <a:off x="9093665" y="4625747"/>
            <a:ext cx="815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Portfolio</a:t>
            </a:r>
            <a:endParaRPr lang="he-IL" sz="1400" dirty="0"/>
          </a:p>
        </p:txBody>
      </p:sp>
      <p:sp>
        <p:nvSpPr>
          <p:cNvPr id="48" name="תיבת טקסט 6">
            <a:extLst>
              <a:ext uri="{FF2B5EF4-FFF2-40B4-BE49-F238E27FC236}">
                <a16:creationId xmlns:a16="http://schemas.microsoft.com/office/drawing/2014/main" id="{A2BFBFFB-673C-48AE-94F8-B641075BA755}"/>
              </a:ext>
            </a:extLst>
          </p:cNvPr>
          <p:cNvSpPr txBox="1"/>
          <p:nvPr/>
        </p:nvSpPr>
        <p:spPr>
          <a:xfrm>
            <a:off x="9790882" y="4679367"/>
            <a:ext cx="875561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Rated 5/5⭐</a:t>
            </a:r>
            <a:endParaRPr lang="he-IL" sz="1000" dirty="0"/>
          </a:p>
        </p:txBody>
      </p:sp>
      <p:sp>
        <p:nvSpPr>
          <p:cNvPr id="49" name="תיבת טקסט 7">
            <a:extLst>
              <a:ext uri="{FF2B5EF4-FFF2-40B4-BE49-F238E27FC236}">
                <a16:creationId xmlns:a16="http://schemas.microsoft.com/office/drawing/2014/main" id="{09E55524-E122-44D0-A1B1-70504C074EBB}"/>
              </a:ext>
            </a:extLst>
          </p:cNvPr>
          <p:cNvSpPr txBox="1"/>
          <p:nvPr/>
        </p:nvSpPr>
        <p:spPr>
          <a:xfrm>
            <a:off x="9339011" y="838207"/>
            <a:ext cx="13612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r>
              <a:rPr lang="en-US" sz="1600" dirty="0"/>
              <a:t>Login / Signup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800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3412503" y="1395297"/>
            <a:ext cx="7826069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A49142D-D3A9-4D64-B13B-87D5688013C2}"/>
              </a:ext>
            </a:extLst>
          </p:cNvPr>
          <p:cNvSpPr/>
          <p:nvPr/>
        </p:nvSpPr>
        <p:spPr>
          <a:xfrm>
            <a:off x="605137" y="1395296"/>
            <a:ext cx="2644230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4192626" y="63207"/>
            <a:ext cx="38067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Dashboard – only if logged in</a:t>
            </a:r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1CC58A9-C39C-4EED-9BEE-9A0DF67C8E20}"/>
              </a:ext>
            </a:extLst>
          </p:cNvPr>
          <p:cNvSpPr/>
          <p:nvPr/>
        </p:nvSpPr>
        <p:spPr>
          <a:xfrm>
            <a:off x="3530167" y="1528979"/>
            <a:ext cx="7545269" cy="96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Welcome Text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D86855-9F90-4E79-8044-F6E138546E30}"/>
              </a:ext>
            </a:extLst>
          </p:cNvPr>
          <p:cNvSpPr/>
          <p:nvPr/>
        </p:nvSpPr>
        <p:spPr>
          <a:xfrm>
            <a:off x="3530167" y="2588323"/>
            <a:ext cx="7545269" cy="96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Statistics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40034CE-4269-4DC6-A125-A0CEA83A7F00}"/>
              </a:ext>
            </a:extLst>
          </p:cNvPr>
          <p:cNvSpPr/>
          <p:nvPr/>
        </p:nvSpPr>
        <p:spPr>
          <a:xfrm>
            <a:off x="3530167" y="3671966"/>
            <a:ext cx="7545269" cy="961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Tips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6EB45D0-A20D-4F06-992B-D6C6B7AAEA1C}"/>
              </a:ext>
            </a:extLst>
          </p:cNvPr>
          <p:cNvSpPr/>
          <p:nvPr/>
        </p:nvSpPr>
        <p:spPr>
          <a:xfrm>
            <a:off x="709127" y="1528979"/>
            <a:ext cx="2407212" cy="161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600" dirty="0">
                <a:solidFill>
                  <a:schemeClr val="tx1"/>
                </a:solidFill>
              </a:rPr>
              <a:t>Welcome User! (Settings)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Your websites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List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5D35EB5-6725-4A44-8324-1045FEBA973F}"/>
              </a:ext>
            </a:extLst>
          </p:cNvPr>
          <p:cNvSpPr/>
          <p:nvPr/>
        </p:nvSpPr>
        <p:spPr>
          <a:xfrm>
            <a:off x="709127" y="6027656"/>
            <a:ext cx="2407212" cy="35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Logout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3DEE9E5-D11E-414F-934E-DAD4585A1CC8}"/>
              </a:ext>
            </a:extLst>
          </p:cNvPr>
          <p:cNvSpPr/>
          <p:nvPr/>
        </p:nvSpPr>
        <p:spPr>
          <a:xfrm>
            <a:off x="8350995" y="2914915"/>
            <a:ext cx="1054360" cy="3079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Optional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4BA1778-D870-4765-89C1-8365CD39E600}"/>
              </a:ext>
            </a:extLst>
          </p:cNvPr>
          <p:cNvSpPr/>
          <p:nvPr/>
        </p:nvSpPr>
        <p:spPr>
          <a:xfrm>
            <a:off x="1983813" y="2513883"/>
            <a:ext cx="694578" cy="18811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Optional</a:t>
            </a:r>
            <a:endParaRPr lang="he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3412503" y="1395297"/>
            <a:ext cx="7826069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A49142D-D3A9-4D64-B13B-87D5688013C2}"/>
              </a:ext>
            </a:extLst>
          </p:cNvPr>
          <p:cNvSpPr/>
          <p:nvPr/>
        </p:nvSpPr>
        <p:spPr>
          <a:xfrm>
            <a:off x="605137" y="1395296"/>
            <a:ext cx="2644230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5759567" y="63207"/>
            <a:ext cx="9321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Editor</a:t>
            </a:r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1CC58A9-C39C-4EED-9BEE-9A0DF67C8E20}"/>
              </a:ext>
            </a:extLst>
          </p:cNvPr>
          <p:cNvSpPr/>
          <p:nvPr/>
        </p:nvSpPr>
        <p:spPr>
          <a:xfrm>
            <a:off x="3530167" y="1528979"/>
            <a:ext cx="7545269" cy="40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Navbar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D86855-9F90-4E79-8044-F6E138546E30}"/>
              </a:ext>
            </a:extLst>
          </p:cNvPr>
          <p:cNvSpPr/>
          <p:nvPr/>
        </p:nvSpPr>
        <p:spPr>
          <a:xfrm>
            <a:off x="3530167" y="2046495"/>
            <a:ext cx="7545269" cy="150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Header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40034CE-4269-4DC6-A125-A0CEA83A7F00}"/>
              </a:ext>
            </a:extLst>
          </p:cNvPr>
          <p:cNvSpPr/>
          <p:nvPr/>
        </p:nvSpPr>
        <p:spPr>
          <a:xfrm>
            <a:off x="3530167" y="3671965"/>
            <a:ext cx="7545269" cy="165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E0FE05-A6BF-4278-9C89-984C3B4A64D7}"/>
              </a:ext>
            </a:extLst>
          </p:cNvPr>
          <p:cNvSpPr/>
          <p:nvPr/>
        </p:nvSpPr>
        <p:spPr>
          <a:xfrm>
            <a:off x="9909110" y="3147906"/>
            <a:ext cx="709126" cy="2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9375277-9D82-46A4-99D7-A6C0086EDB87}"/>
              </a:ext>
            </a:extLst>
          </p:cNvPr>
          <p:cNvSpPr/>
          <p:nvPr/>
        </p:nvSpPr>
        <p:spPr>
          <a:xfrm>
            <a:off x="8994710" y="3834882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EBF67E4-78CE-4423-B2A2-D857F733183C}"/>
              </a:ext>
            </a:extLst>
          </p:cNvPr>
          <p:cNvSpPr/>
          <p:nvPr/>
        </p:nvSpPr>
        <p:spPr>
          <a:xfrm>
            <a:off x="3726698" y="3828688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AE97B6A-7F39-42D3-BD0E-9C18B01B85E8}"/>
              </a:ext>
            </a:extLst>
          </p:cNvPr>
          <p:cNvSpPr/>
          <p:nvPr/>
        </p:nvSpPr>
        <p:spPr>
          <a:xfrm>
            <a:off x="6360704" y="3828688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2339E6B-8D22-4C3F-9834-DF7EABACF7C6}"/>
              </a:ext>
            </a:extLst>
          </p:cNvPr>
          <p:cNvSpPr/>
          <p:nvPr/>
        </p:nvSpPr>
        <p:spPr>
          <a:xfrm>
            <a:off x="3530167" y="5485743"/>
            <a:ext cx="7545269" cy="839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Footer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3613566-EA19-4EE7-9BEF-038AD5197844}"/>
              </a:ext>
            </a:extLst>
          </p:cNvPr>
          <p:cNvSpPr/>
          <p:nvPr/>
        </p:nvSpPr>
        <p:spPr>
          <a:xfrm>
            <a:off x="718040" y="6122709"/>
            <a:ext cx="2356005" cy="29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 / Save website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49CDD1A6-E9F1-4575-A114-4E2A631E0A11}"/>
              </a:ext>
            </a:extLst>
          </p:cNvPr>
          <p:cNvSpPr/>
          <p:nvPr/>
        </p:nvSpPr>
        <p:spPr>
          <a:xfrm>
            <a:off x="3403540" y="5420268"/>
            <a:ext cx="3203000" cy="1502922"/>
          </a:xfrm>
          <a:prstGeom prst="wedgeRoundRectCallout">
            <a:avLst>
              <a:gd name="adj1" fmla="val -64081"/>
              <a:gd name="adj2" fmla="val 10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300" dirty="0">
                <a:solidFill>
                  <a:schemeClr val="tx1"/>
                </a:solidFill>
              </a:rPr>
              <a:t>When clicked:</a:t>
            </a:r>
          </a:p>
          <a:p>
            <a:pPr algn="l" rtl="0"/>
            <a:r>
              <a:rPr lang="en-US" sz="1300" dirty="0">
                <a:solidFill>
                  <a:schemeClr val="tx1"/>
                </a:solidFill>
              </a:rPr>
              <a:t>If logged as user, will redirect to a page with website URL to share.</a:t>
            </a:r>
          </a:p>
          <a:p>
            <a:pPr algn="l" rtl="0"/>
            <a:endParaRPr lang="en-US" sz="1300" dirty="0">
              <a:solidFill>
                <a:schemeClr val="tx1"/>
              </a:solidFill>
            </a:endParaRPr>
          </a:p>
          <a:p>
            <a:pPr algn="l" rtl="0"/>
            <a:r>
              <a:rPr lang="en-US" sz="1300" dirty="0">
                <a:solidFill>
                  <a:schemeClr val="tx1"/>
                </a:solidFill>
              </a:rPr>
              <a:t>If in guest mode, will ask to register. Preferences will be kept in local storage.</a:t>
            </a:r>
            <a:endParaRPr lang="he-IL" sz="13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0BBA8E-7A40-4028-A61A-3776183251D8}"/>
              </a:ext>
            </a:extLst>
          </p:cNvPr>
          <p:cNvCxnSpPr/>
          <p:nvPr/>
        </p:nvCxnSpPr>
        <p:spPr>
          <a:xfrm>
            <a:off x="605137" y="2136710"/>
            <a:ext cx="2644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EFCC-B776-4E44-BFE8-E30370A20164}"/>
              </a:ext>
            </a:extLst>
          </p:cNvPr>
          <p:cNvCxnSpPr/>
          <p:nvPr/>
        </p:nvCxnSpPr>
        <p:spPr>
          <a:xfrm flipV="1">
            <a:off x="1472569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5B48C-C02D-4121-922C-A03AA70385F8}"/>
              </a:ext>
            </a:extLst>
          </p:cNvPr>
          <p:cNvSpPr/>
          <p:nvPr/>
        </p:nvSpPr>
        <p:spPr>
          <a:xfrm>
            <a:off x="605137" y="1395296"/>
            <a:ext cx="857024" cy="7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2F237F-10D7-4FBF-8C2C-9F1836213619}"/>
              </a:ext>
            </a:extLst>
          </p:cNvPr>
          <p:cNvCxnSpPr/>
          <p:nvPr/>
        </p:nvCxnSpPr>
        <p:spPr>
          <a:xfrm flipV="1">
            <a:off x="2388540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44F66C-4F12-4509-BB1C-9A58B55687F9}"/>
              </a:ext>
            </a:extLst>
          </p:cNvPr>
          <p:cNvSpPr txBox="1"/>
          <p:nvPr/>
        </p:nvSpPr>
        <p:spPr>
          <a:xfrm>
            <a:off x="414073" y="1583663"/>
            <a:ext cx="98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>
              <a:defRPr sz="1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sz="1600" dirty="0"/>
              <a:t>Section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CA4C5-7453-4F41-8F07-490713B501BF}"/>
              </a:ext>
            </a:extLst>
          </p:cNvPr>
          <p:cNvSpPr txBox="1"/>
          <p:nvPr/>
        </p:nvSpPr>
        <p:spPr>
          <a:xfrm>
            <a:off x="1479230" y="1595834"/>
            <a:ext cx="8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Comps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D75BE-7BC9-4B58-9F14-71ECC9CC9F98}"/>
              </a:ext>
            </a:extLst>
          </p:cNvPr>
          <p:cNvSpPr txBox="1"/>
          <p:nvPr/>
        </p:nvSpPr>
        <p:spPr>
          <a:xfrm>
            <a:off x="2356970" y="1596726"/>
            <a:ext cx="90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elements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F1918-5B32-4126-84AC-CF83B09D9A94}"/>
              </a:ext>
            </a:extLst>
          </p:cNvPr>
          <p:cNvSpPr/>
          <p:nvPr/>
        </p:nvSpPr>
        <p:spPr>
          <a:xfrm>
            <a:off x="744611" y="2262288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6D537-7318-4076-83AA-77CD60B4F289}"/>
              </a:ext>
            </a:extLst>
          </p:cNvPr>
          <p:cNvSpPr/>
          <p:nvPr/>
        </p:nvSpPr>
        <p:spPr>
          <a:xfrm>
            <a:off x="2033163" y="2262288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9A2D3-EBDC-425D-B82B-22C9D67728C6}"/>
              </a:ext>
            </a:extLst>
          </p:cNvPr>
          <p:cNvSpPr/>
          <p:nvPr/>
        </p:nvSpPr>
        <p:spPr>
          <a:xfrm>
            <a:off x="737177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AC5F9-31C7-484A-8645-C032DD3E0304}"/>
              </a:ext>
            </a:extLst>
          </p:cNvPr>
          <p:cNvSpPr/>
          <p:nvPr/>
        </p:nvSpPr>
        <p:spPr>
          <a:xfrm>
            <a:off x="2025729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Size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351F59-E715-4A94-ACB8-171AB871F679}"/>
              </a:ext>
            </a:extLst>
          </p:cNvPr>
          <p:cNvSpPr/>
          <p:nvPr/>
        </p:nvSpPr>
        <p:spPr>
          <a:xfrm>
            <a:off x="727864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3E0F3-08D5-4C8D-8028-C35667460D00}"/>
              </a:ext>
            </a:extLst>
          </p:cNvPr>
          <p:cNvSpPr/>
          <p:nvPr/>
        </p:nvSpPr>
        <p:spPr>
          <a:xfrm>
            <a:off x="2016416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pic>
        <p:nvPicPr>
          <p:cNvPr id="1026" name="Picture 2" descr="תוצאת תמונה עבור ‪draggable png‬‏">
            <a:extLst>
              <a:ext uri="{FF2B5EF4-FFF2-40B4-BE49-F238E27FC236}">
                <a16:creationId xmlns:a16="http://schemas.microsoft.com/office/drawing/2014/main" id="{189FF2FF-E937-4668-A5E1-4905266E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3" y="2285323"/>
            <a:ext cx="304584" cy="3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תוצאת תמונה עבור ‪draggable png‬‏">
            <a:extLst>
              <a:ext uri="{FF2B5EF4-FFF2-40B4-BE49-F238E27FC236}">
                <a16:creationId xmlns:a16="http://schemas.microsoft.com/office/drawing/2014/main" id="{E6F51573-722A-43DA-80CE-5037DE6F1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" y="4673799"/>
            <a:ext cx="304584" cy="3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בועת דיבור: מלבן עם פינות מעוגלות 17">
            <a:extLst>
              <a:ext uri="{FF2B5EF4-FFF2-40B4-BE49-F238E27FC236}">
                <a16:creationId xmlns:a16="http://schemas.microsoft.com/office/drawing/2014/main" id="{C55720FA-DC1D-42D7-A9C7-5D08EFB28FAF}"/>
              </a:ext>
            </a:extLst>
          </p:cNvPr>
          <p:cNvSpPr/>
          <p:nvPr/>
        </p:nvSpPr>
        <p:spPr>
          <a:xfrm flipH="1">
            <a:off x="3122978" y="2486034"/>
            <a:ext cx="1280111" cy="644019"/>
          </a:xfrm>
          <a:prstGeom prst="wedgeRoundRectCallout">
            <a:avLst>
              <a:gd name="adj1" fmla="val 123702"/>
              <a:gd name="adj2" fmla="val -58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300" dirty="0">
                <a:solidFill>
                  <a:schemeClr val="tx1"/>
                </a:solidFill>
              </a:rPr>
              <a:t>Draggable &amp;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Clickable</a:t>
            </a:r>
            <a:endParaRPr lang="he-IL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3412503" y="1395297"/>
            <a:ext cx="7826069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A49142D-D3A9-4D64-B13B-87D5688013C2}"/>
              </a:ext>
            </a:extLst>
          </p:cNvPr>
          <p:cNvSpPr/>
          <p:nvPr/>
        </p:nvSpPr>
        <p:spPr>
          <a:xfrm>
            <a:off x="605137" y="1395296"/>
            <a:ext cx="2644230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5759567" y="63207"/>
            <a:ext cx="9321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Editor</a:t>
            </a:r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1CC58A9-C39C-4EED-9BEE-9A0DF67C8E20}"/>
              </a:ext>
            </a:extLst>
          </p:cNvPr>
          <p:cNvSpPr/>
          <p:nvPr/>
        </p:nvSpPr>
        <p:spPr>
          <a:xfrm>
            <a:off x="3530167" y="1528979"/>
            <a:ext cx="7545269" cy="40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Navbar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D86855-9F90-4E79-8044-F6E138546E30}"/>
              </a:ext>
            </a:extLst>
          </p:cNvPr>
          <p:cNvSpPr/>
          <p:nvPr/>
        </p:nvSpPr>
        <p:spPr>
          <a:xfrm>
            <a:off x="3530167" y="2046495"/>
            <a:ext cx="7545269" cy="15029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Header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40034CE-4269-4DC6-A125-A0CEA83A7F00}"/>
              </a:ext>
            </a:extLst>
          </p:cNvPr>
          <p:cNvSpPr/>
          <p:nvPr/>
        </p:nvSpPr>
        <p:spPr>
          <a:xfrm>
            <a:off x="3530167" y="3671965"/>
            <a:ext cx="7545269" cy="165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E0FE05-A6BF-4278-9C89-984C3B4A64D7}"/>
              </a:ext>
            </a:extLst>
          </p:cNvPr>
          <p:cNvSpPr/>
          <p:nvPr/>
        </p:nvSpPr>
        <p:spPr>
          <a:xfrm>
            <a:off x="9909110" y="3147906"/>
            <a:ext cx="709126" cy="2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9375277-9D82-46A4-99D7-A6C0086EDB87}"/>
              </a:ext>
            </a:extLst>
          </p:cNvPr>
          <p:cNvSpPr/>
          <p:nvPr/>
        </p:nvSpPr>
        <p:spPr>
          <a:xfrm>
            <a:off x="8994710" y="3834882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EBF67E4-78CE-4423-B2A2-D857F733183C}"/>
              </a:ext>
            </a:extLst>
          </p:cNvPr>
          <p:cNvSpPr/>
          <p:nvPr/>
        </p:nvSpPr>
        <p:spPr>
          <a:xfrm>
            <a:off x="3726698" y="3828688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AE97B6A-7F39-42D3-BD0E-9C18B01B85E8}"/>
              </a:ext>
            </a:extLst>
          </p:cNvPr>
          <p:cNvSpPr/>
          <p:nvPr/>
        </p:nvSpPr>
        <p:spPr>
          <a:xfrm>
            <a:off x="6360704" y="3828688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2339E6B-8D22-4C3F-9834-DF7EABACF7C6}"/>
              </a:ext>
            </a:extLst>
          </p:cNvPr>
          <p:cNvSpPr/>
          <p:nvPr/>
        </p:nvSpPr>
        <p:spPr>
          <a:xfrm>
            <a:off x="3530167" y="5485743"/>
            <a:ext cx="7545269" cy="839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Footer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3613566-EA19-4EE7-9BEF-038AD5197844}"/>
              </a:ext>
            </a:extLst>
          </p:cNvPr>
          <p:cNvSpPr/>
          <p:nvPr/>
        </p:nvSpPr>
        <p:spPr>
          <a:xfrm>
            <a:off x="718040" y="6122709"/>
            <a:ext cx="2356005" cy="29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 / Save website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4959B75-D697-439C-9500-FE249B78D0AC}"/>
              </a:ext>
            </a:extLst>
          </p:cNvPr>
          <p:cNvSpPr/>
          <p:nvPr/>
        </p:nvSpPr>
        <p:spPr>
          <a:xfrm>
            <a:off x="8296115" y="2190426"/>
            <a:ext cx="2515291" cy="41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Toolbar – styling, scaling, positioning, deleting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0BBA8E-7A40-4028-A61A-3776183251D8}"/>
              </a:ext>
            </a:extLst>
          </p:cNvPr>
          <p:cNvCxnSpPr/>
          <p:nvPr/>
        </p:nvCxnSpPr>
        <p:spPr>
          <a:xfrm>
            <a:off x="605137" y="2136710"/>
            <a:ext cx="2644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EFCC-B776-4E44-BFE8-E30370A20164}"/>
              </a:ext>
            </a:extLst>
          </p:cNvPr>
          <p:cNvCxnSpPr/>
          <p:nvPr/>
        </p:nvCxnSpPr>
        <p:spPr>
          <a:xfrm flipV="1">
            <a:off x="1472569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5B48C-C02D-4121-922C-A03AA70385F8}"/>
              </a:ext>
            </a:extLst>
          </p:cNvPr>
          <p:cNvSpPr/>
          <p:nvPr/>
        </p:nvSpPr>
        <p:spPr>
          <a:xfrm>
            <a:off x="1472568" y="1395295"/>
            <a:ext cx="924915" cy="7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2F237F-10D7-4FBF-8C2C-9F1836213619}"/>
              </a:ext>
            </a:extLst>
          </p:cNvPr>
          <p:cNvCxnSpPr/>
          <p:nvPr/>
        </p:nvCxnSpPr>
        <p:spPr>
          <a:xfrm flipV="1">
            <a:off x="2388540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44F66C-4F12-4509-BB1C-9A58B55687F9}"/>
              </a:ext>
            </a:extLst>
          </p:cNvPr>
          <p:cNvSpPr txBox="1"/>
          <p:nvPr/>
        </p:nvSpPr>
        <p:spPr>
          <a:xfrm>
            <a:off x="414073" y="1583663"/>
            <a:ext cx="98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>
              <a:defRPr sz="1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sz="1600" dirty="0"/>
              <a:t>Section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CA4C5-7453-4F41-8F07-490713B501BF}"/>
              </a:ext>
            </a:extLst>
          </p:cNvPr>
          <p:cNvSpPr txBox="1"/>
          <p:nvPr/>
        </p:nvSpPr>
        <p:spPr>
          <a:xfrm>
            <a:off x="1479230" y="1595834"/>
            <a:ext cx="8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Comps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D75BE-7BC9-4B58-9F14-71ECC9CC9F98}"/>
              </a:ext>
            </a:extLst>
          </p:cNvPr>
          <p:cNvSpPr txBox="1"/>
          <p:nvPr/>
        </p:nvSpPr>
        <p:spPr>
          <a:xfrm>
            <a:off x="2356970" y="1596726"/>
            <a:ext cx="90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elements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F1918-5B32-4126-84AC-CF83B09D9A94}"/>
              </a:ext>
            </a:extLst>
          </p:cNvPr>
          <p:cNvSpPr/>
          <p:nvPr/>
        </p:nvSpPr>
        <p:spPr>
          <a:xfrm>
            <a:off x="744610" y="2262288"/>
            <a:ext cx="1134379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6D537-7318-4076-83AA-77CD60B4F289}"/>
              </a:ext>
            </a:extLst>
          </p:cNvPr>
          <p:cNvSpPr/>
          <p:nvPr/>
        </p:nvSpPr>
        <p:spPr>
          <a:xfrm>
            <a:off x="2033163" y="2262288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</a:t>
            </a:r>
            <a:br>
              <a:rPr lang="en-US" dirty="0"/>
            </a:br>
            <a:r>
              <a:rPr lang="en-US" dirty="0"/>
              <a:t>Menu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9A2D3-EBDC-425D-B82B-22C9D67728C6}"/>
              </a:ext>
            </a:extLst>
          </p:cNvPr>
          <p:cNvSpPr/>
          <p:nvPr/>
        </p:nvSpPr>
        <p:spPr>
          <a:xfrm>
            <a:off x="737177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AC5F9-31C7-484A-8645-C032DD3E0304}"/>
              </a:ext>
            </a:extLst>
          </p:cNvPr>
          <p:cNvSpPr/>
          <p:nvPr/>
        </p:nvSpPr>
        <p:spPr>
          <a:xfrm>
            <a:off x="2025729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351F59-E715-4A94-ACB8-171AB871F679}"/>
              </a:ext>
            </a:extLst>
          </p:cNvPr>
          <p:cNvSpPr/>
          <p:nvPr/>
        </p:nvSpPr>
        <p:spPr>
          <a:xfrm>
            <a:off x="727864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3E0F3-08D5-4C8D-8028-C35667460D00}"/>
              </a:ext>
            </a:extLst>
          </p:cNvPr>
          <p:cNvSpPr/>
          <p:nvPr/>
        </p:nvSpPr>
        <p:spPr>
          <a:xfrm>
            <a:off x="2016416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</a:t>
            </a:r>
          </a:p>
        </p:txBody>
      </p:sp>
      <p:pic>
        <p:nvPicPr>
          <p:cNvPr id="1026" name="Picture 2" descr="תוצאת תמונה עבור ‪draggable png‬‏">
            <a:extLst>
              <a:ext uri="{FF2B5EF4-FFF2-40B4-BE49-F238E27FC236}">
                <a16:creationId xmlns:a16="http://schemas.microsoft.com/office/drawing/2014/main" id="{189FF2FF-E937-4668-A5E1-4905266E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3" y="2285323"/>
            <a:ext cx="304584" cy="3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תוצאת תמונה עבור ‪draggable png‬‏">
            <a:extLst>
              <a:ext uri="{FF2B5EF4-FFF2-40B4-BE49-F238E27FC236}">
                <a16:creationId xmlns:a16="http://schemas.microsoft.com/office/drawing/2014/main" id="{E6F51573-722A-43DA-80CE-5037DE6F1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" y="4673799"/>
            <a:ext cx="304584" cy="3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55613-2C10-4CED-BE98-80780769AD58}"/>
              </a:ext>
            </a:extLst>
          </p:cNvPr>
          <p:cNvSpPr txBox="1"/>
          <p:nvPr/>
        </p:nvSpPr>
        <p:spPr>
          <a:xfrm>
            <a:off x="715189" y="2491281"/>
            <a:ext cx="125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Navigation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D656A-6854-48B1-B3A2-6CD4098A48A0}"/>
              </a:ext>
            </a:extLst>
          </p:cNvPr>
          <p:cNvSpPr txBox="1"/>
          <p:nvPr/>
        </p:nvSpPr>
        <p:spPr>
          <a:xfrm>
            <a:off x="6309486" y="2452261"/>
            <a:ext cx="1986629" cy="75691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מלבן 40">
            <a:extLst>
              <a:ext uri="{FF2B5EF4-FFF2-40B4-BE49-F238E27FC236}">
                <a16:creationId xmlns:a16="http://schemas.microsoft.com/office/drawing/2014/main" id="{BA398694-7943-435A-B7A3-FE5443E923EB}"/>
              </a:ext>
            </a:extLst>
          </p:cNvPr>
          <p:cNvSpPr/>
          <p:nvPr/>
        </p:nvSpPr>
        <p:spPr>
          <a:xfrm>
            <a:off x="5876457" y="2262288"/>
            <a:ext cx="806663" cy="354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Selected</a:t>
            </a:r>
            <a:endParaRPr lang="he-IL" sz="1600" dirty="0">
              <a:solidFill>
                <a:schemeClr val="tx1"/>
              </a:solidFill>
            </a:endParaRPr>
          </a:p>
        </p:txBody>
      </p:sp>
      <p:pic>
        <p:nvPicPr>
          <p:cNvPr id="40" name="Picture 2" descr="תוצאת תמונה עבור ‪draggable png‬‏">
            <a:extLst>
              <a:ext uri="{FF2B5EF4-FFF2-40B4-BE49-F238E27FC236}">
                <a16:creationId xmlns:a16="http://schemas.microsoft.com/office/drawing/2014/main" id="{42AF3AFA-DBCD-4447-8F7E-4DC83E307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94" y="3018596"/>
            <a:ext cx="304584" cy="3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5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577D0F8-7EE8-44C3-81DF-16F25D093D6B}"/>
              </a:ext>
            </a:extLst>
          </p:cNvPr>
          <p:cNvSpPr/>
          <p:nvPr/>
        </p:nvSpPr>
        <p:spPr>
          <a:xfrm>
            <a:off x="430789" y="650449"/>
            <a:ext cx="10982130" cy="5970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CB6671A-AC55-4218-AD8C-06446BE69EFD}"/>
              </a:ext>
            </a:extLst>
          </p:cNvPr>
          <p:cNvSpPr/>
          <p:nvPr/>
        </p:nvSpPr>
        <p:spPr>
          <a:xfrm>
            <a:off x="3412503" y="1395297"/>
            <a:ext cx="7826069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99A0C8-1269-445C-8455-1BB50A0AC576}"/>
              </a:ext>
            </a:extLst>
          </p:cNvPr>
          <p:cNvSpPr/>
          <p:nvPr/>
        </p:nvSpPr>
        <p:spPr>
          <a:xfrm>
            <a:off x="605137" y="764449"/>
            <a:ext cx="10633435" cy="51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A49142D-D3A9-4D64-B13B-87D5688013C2}"/>
              </a:ext>
            </a:extLst>
          </p:cNvPr>
          <p:cNvSpPr/>
          <p:nvPr/>
        </p:nvSpPr>
        <p:spPr>
          <a:xfrm>
            <a:off x="605137" y="1395296"/>
            <a:ext cx="2644230" cy="5099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6600" dirty="0">
              <a:solidFill>
                <a:schemeClr val="tx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C916A98-0338-4803-A19A-E72F69D0803A}"/>
              </a:ext>
            </a:extLst>
          </p:cNvPr>
          <p:cNvSpPr txBox="1"/>
          <p:nvPr/>
        </p:nvSpPr>
        <p:spPr>
          <a:xfrm>
            <a:off x="5759567" y="63207"/>
            <a:ext cx="9321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Editor</a:t>
            </a:r>
            <a:endParaRPr lang="he-IL" sz="2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1CC58A9-C39C-4EED-9BEE-9A0DF67C8E20}"/>
              </a:ext>
            </a:extLst>
          </p:cNvPr>
          <p:cNvSpPr/>
          <p:nvPr/>
        </p:nvSpPr>
        <p:spPr>
          <a:xfrm>
            <a:off x="3530167" y="1528979"/>
            <a:ext cx="7545269" cy="40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Navbar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D86855-9F90-4E79-8044-F6E138546E30}"/>
              </a:ext>
            </a:extLst>
          </p:cNvPr>
          <p:cNvSpPr/>
          <p:nvPr/>
        </p:nvSpPr>
        <p:spPr>
          <a:xfrm>
            <a:off x="3530167" y="2046495"/>
            <a:ext cx="7545269" cy="1502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Header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40034CE-4269-4DC6-A125-A0CEA83A7F00}"/>
              </a:ext>
            </a:extLst>
          </p:cNvPr>
          <p:cNvSpPr/>
          <p:nvPr/>
        </p:nvSpPr>
        <p:spPr>
          <a:xfrm>
            <a:off x="3530167" y="3671965"/>
            <a:ext cx="7545269" cy="16570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E0FE05-A6BF-4278-9C89-984C3B4A64D7}"/>
              </a:ext>
            </a:extLst>
          </p:cNvPr>
          <p:cNvSpPr/>
          <p:nvPr/>
        </p:nvSpPr>
        <p:spPr>
          <a:xfrm>
            <a:off x="9909110" y="3147906"/>
            <a:ext cx="709126" cy="254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9375277-9D82-46A4-99D7-A6C0086EDB87}"/>
              </a:ext>
            </a:extLst>
          </p:cNvPr>
          <p:cNvSpPr/>
          <p:nvPr/>
        </p:nvSpPr>
        <p:spPr>
          <a:xfrm>
            <a:off x="8994710" y="3834882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EBF67E4-78CE-4423-B2A2-D857F733183C}"/>
              </a:ext>
            </a:extLst>
          </p:cNvPr>
          <p:cNvSpPr/>
          <p:nvPr/>
        </p:nvSpPr>
        <p:spPr>
          <a:xfrm>
            <a:off x="3726698" y="3828688"/>
            <a:ext cx="1866123" cy="13436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AE97B6A-7F39-42D3-BD0E-9C18B01B85E8}"/>
              </a:ext>
            </a:extLst>
          </p:cNvPr>
          <p:cNvSpPr/>
          <p:nvPr/>
        </p:nvSpPr>
        <p:spPr>
          <a:xfrm>
            <a:off x="6360704" y="3828688"/>
            <a:ext cx="1866123" cy="134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Card</a:t>
            </a:r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2339E6B-8D22-4C3F-9834-DF7EABACF7C6}"/>
              </a:ext>
            </a:extLst>
          </p:cNvPr>
          <p:cNvSpPr/>
          <p:nvPr/>
        </p:nvSpPr>
        <p:spPr>
          <a:xfrm>
            <a:off x="3530167" y="5485743"/>
            <a:ext cx="7545269" cy="839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Footer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3613566-EA19-4EE7-9BEF-038AD5197844}"/>
              </a:ext>
            </a:extLst>
          </p:cNvPr>
          <p:cNvSpPr/>
          <p:nvPr/>
        </p:nvSpPr>
        <p:spPr>
          <a:xfrm>
            <a:off x="718040" y="6122709"/>
            <a:ext cx="2356005" cy="29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 / Save website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0BBA8E-7A40-4028-A61A-3776183251D8}"/>
              </a:ext>
            </a:extLst>
          </p:cNvPr>
          <p:cNvCxnSpPr/>
          <p:nvPr/>
        </p:nvCxnSpPr>
        <p:spPr>
          <a:xfrm>
            <a:off x="605137" y="2136710"/>
            <a:ext cx="2644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EFCC-B776-4E44-BFE8-E30370A20164}"/>
              </a:ext>
            </a:extLst>
          </p:cNvPr>
          <p:cNvCxnSpPr/>
          <p:nvPr/>
        </p:nvCxnSpPr>
        <p:spPr>
          <a:xfrm flipV="1">
            <a:off x="1472569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5B48C-C02D-4121-922C-A03AA70385F8}"/>
              </a:ext>
            </a:extLst>
          </p:cNvPr>
          <p:cNvSpPr/>
          <p:nvPr/>
        </p:nvSpPr>
        <p:spPr>
          <a:xfrm>
            <a:off x="2388540" y="1406874"/>
            <a:ext cx="849615" cy="72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2F237F-10D7-4FBF-8C2C-9F1836213619}"/>
              </a:ext>
            </a:extLst>
          </p:cNvPr>
          <p:cNvCxnSpPr/>
          <p:nvPr/>
        </p:nvCxnSpPr>
        <p:spPr>
          <a:xfrm flipV="1">
            <a:off x="2388540" y="1395296"/>
            <a:ext cx="0" cy="74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44F66C-4F12-4509-BB1C-9A58B55687F9}"/>
              </a:ext>
            </a:extLst>
          </p:cNvPr>
          <p:cNvSpPr txBox="1"/>
          <p:nvPr/>
        </p:nvSpPr>
        <p:spPr>
          <a:xfrm>
            <a:off x="414073" y="1583663"/>
            <a:ext cx="989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>
              <a:defRPr sz="1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sz="1600" dirty="0"/>
              <a:t>Section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CA4C5-7453-4F41-8F07-490713B501BF}"/>
              </a:ext>
            </a:extLst>
          </p:cNvPr>
          <p:cNvSpPr txBox="1"/>
          <p:nvPr/>
        </p:nvSpPr>
        <p:spPr>
          <a:xfrm>
            <a:off x="1479230" y="1595834"/>
            <a:ext cx="8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Comps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D75BE-7BC9-4B58-9F14-71ECC9CC9F98}"/>
              </a:ext>
            </a:extLst>
          </p:cNvPr>
          <p:cNvSpPr txBox="1"/>
          <p:nvPr/>
        </p:nvSpPr>
        <p:spPr>
          <a:xfrm>
            <a:off x="2356970" y="1596726"/>
            <a:ext cx="90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elements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F1918-5B32-4126-84AC-CF83B09D9A94}"/>
              </a:ext>
            </a:extLst>
          </p:cNvPr>
          <p:cNvSpPr/>
          <p:nvPr/>
        </p:nvSpPr>
        <p:spPr>
          <a:xfrm>
            <a:off x="744610" y="2262288"/>
            <a:ext cx="1134379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6D537-7318-4076-83AA-77CD60B4F289}"/>
              </a:ext>
            </a:extLst>
          </p:cNvPr>
          <p:cNvSpPr/>
          <p:nvPr/>
        </p:nvSpPr>
        <p:spPr>
          <a:xfrm>
            <a:off x="2033163" y="2262288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9A2D3-EBDC-425D-B82B-22C9D67728C6}"/>
              </a:ext>
            </a:extLst>
          </p:cNvPr>
          <p:cNvSpPr/>
          <p:nvPr/>
        </p:nvSpPr>
        <p:spPr>
          <a:xfrm>
            <a:off x="737177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AC5F9-31C7-484A-8645-C032DD3E0304}"/>
              </a:ext>
            </a:extLst>
          </p:cNvPr>
          <p:cNvSpPr/>
          <p:nvPr/>
        </p:nvSpPr>
        <p:spPr>
          <a:xfrm>
            <a:off x="2025729" y="3462682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351F59-E715-4A94-ACB8-171AB871F679}"/>
              </a:ext>
            </a:extLst>
          </p:cNvPr>
          <p:cNvSpPr/>
          <p:nvPr/>
        </p:nvSpPr>
        <p:spPr>
          <a:xfrm>
            <a:off x="727864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3E0F3-08D5-4C8D-8028-C35667460D00}"/>
              </a:ext>
            </a:extLst>
          </p:cNvPr>
          <p:cNvSpPr/>
          <p:nvPr/>
        </p:nvSpPr>
        <p:spPr>
          <a:xfrm>
            <a:off x="2016416" y="4652803"/>
            <a:ext cx="1106562" cy="101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pic>
        <p:nvPicPr>
          <p:cNvPr id="2050" name="Picture 2" descr="תוצאת תמונה עבור ‪cursor png‬‏">
            <a:extLst>
              <a:ext uri="{FF2B5EF4-FFF2-40B4-BE49-F238E27FC236}">
                <a16:creationId xmlns:a16="http://schemas.microsoft.com/office/drawing/2014/main" id="{36FB391D-92A4-45F8-A44B-07747285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38" y="4245273"/>
            <a:ext cx="371745" cy="3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31DA775-BDB9-4CAA-A6E0-9A912E35256D}"/>
              </a:ext>
            </a:extLst>
          </p:cNvPr>
          <p:cNvSpPr txBox="1"/>
          <p:nvPr/>
        </p:nvSpPr>
        <p:spPr>
          <a:xfrm>
            <a:off x="2578210" y="2767281"/>
            <a:ext cx="7035580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0" dirty="0"/>
              <a:t>Technical Design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8515914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1535</Words>
  <Application>Microsoft Office PowerPoint</Application>
  <PresentationFormat>מסך רחב</PresentationFormat>
  <Paragraphs>375</Paragraphs>
  <Slides>24</Slides>
  <Notes>17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David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Azenkot</dc:creator>
  <cp:lastModifiedBy>Tal Azenkot</cp:lastModifiedBy>
  <cp:revision>50</cp:revision>
  <dcterms:created xsi:type="dcterms:W3CDTF">2020-01-14T10:25:34Z</dcterms:created>
  <dcterms:modified xsi:type="dcterms:W3CDTF">2020-01-15T09:38:50Z</dcterms:modified>
</cp:coreProperties>
</file>