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C5DAA4-3536-494B-A9CE-7465FCCC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74B040-D1A1-4C28-8F9E-F7393A8A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D1CEE4-A460-4F77-8F35-B68E2022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191199-E7BF-441A-9E73-7F664D53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5094AE-E488-4C6E-BC8E-352DC162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7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4C9800-C42F-4429-AF2F-8521789D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322AD0-073E-4F6C-BAB2-CF034596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C2A502-9484-42C2-AC62-15DFC58F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4127D5-CBC7-4380-94F2-0454BE4A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CBF023-F59D-41FA-960A-E69D5606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776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D6C4E4A-E1B7-4E5B-A2E0-7A96DB343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A46B62C-68DB-43F8-A836-B5CE4070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FCF875-F24D-4C66-9750-9D96DDE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9401DC-31E9-4935-9004-0E6558CA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037A93-0831-43D7-919D-31BA2969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18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426780-DA41-42FE-A71B-F43FA2D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039020-47CA-45C7-AB31-EA991700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E74338-F991-43B0-B707-0F0FCC4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1302B3-670D-42F5-8ED3-77DA2EE8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9649F6-C3F6-4847-9DA5-D8576E4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76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3335C0-8DA9-4739-9387-62361ADD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D208F7-9084-4806-997A-5F517285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BF4296-B7E3-4D0A-969A-AB156B3C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44F752-A5AA-43B2-81AE-79DDAAB4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4272BA-B743-4F13-B5B2-37575EA9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789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34F85F-42A8-400D-A7B4-33B78028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C21834-CD59-4B64-88E0-94F6A3712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C78664-3924-486F-B09F-763DE061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6E4D75-CA63-4266-AAC1-EC13772A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502E51-F3ED-4842-8BD3-9443AD5C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F873C5-E6E5-4077-B094-796CA76B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84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E12076-6E05-49D7-A72A-040EFDCE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F29201-8140-47A8-8C46-EF8239BFB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B04E6C-20D9-4E13-884E-B34695D1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3F0967-D4AA-4E82-9E7A-F308E033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BCD4321-C36B-42B8-80D1-89620E62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EEFC020-A6BE-41F0-BEA6-1C863F4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2E7F048-5241-4709-A969-FF9438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226678-B2A8-4B78-9915-88363403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944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BD2EF-89B8-4051-950C-724088C7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9260890-CFB8-4A1F-9D1D-1C66C076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254FC1B-E908-49D7-B12A-C1D3A68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5C68914-6093-40DB-A8E4-E630EED2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32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D9F04A8-A32C-4998-B1FE-A22736A2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B92940-6148-496C-B54D-9E78C06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620875-5BA3-4445-8B48-7D3A31F8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83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8D735-5C90-43C2-A6D4-A61582D5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2818A-0095-4D01-AF4D-2B33B5E3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4188A-C42A-4506-B092-B5B7AE28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72D3D5-756B-4FF6-88A2-6B943680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C45567-D691-4990-B75F-FE048AD7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A421EE-0B19-4D22-B803-25461A4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00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164E86-524F-4F67-A737-8B275301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519AB8E-3796-4462-B3EC-00B48C45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95F4B6-8361-417F-96B8-C97A433E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11B3F1-B20D-477D-8BB0-C30E4CBF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725B1C-0FAF-448F-8A04-6DEA21E5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A178D2-150F-4101-86A4-E644D1D2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3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E321E60-F97B-4B56-9497-51F13FFF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30346-1AB2-48F2-9733-85C19024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238896-C3D8-4EEB-9071-533527C91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0944-996C-4D79-AB34-2F63F09E3869}" type="datetimeFigureOut">
              <a:rPr lang="he-IL" smtClean="0"/>
              <a:t>ו'/שבט/תש"פ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255AB9-D21C-46B3-AEA0-34524E81D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FD0646-3EAD-4751-AA34-63649662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A2B8-9690-4FC2-BA84-5841E3422AC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01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F669D50-4402-48B4-BAF7-BF5F5880D56C}"/>
              </a:ext>
            </a:extLst>
          </p:cNvPr>
          <p:cNvSpPr/>
          <p:nvPr/>
        </p:nvSpPr>
        <p:spPr>
          <a:xfrm>
            <a:off x="643631" y="0"/>
            <a:ext cx="1090473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"_rootElement"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"_rootElement"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"htmlTagName"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"_root"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"prefs"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"className"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"web-wrapper"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"style"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"maxWidth"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1300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[ {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"cmpId"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"el-qfc7WL"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}, {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"cmpId"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"el-OHXQwB"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} ]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"el-qfc7WL"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"el-qfc7WL"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"cmpName"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"Navigation"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"htmlTagName"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"prefs"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"style"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"flexDirection"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"minHeight"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[ { </a:t>
            </a:r>
            <a:r>
              <a:rPr lang="en-US" sz="2000" b="0" dirty="0">
                <a:solidFill>
                  <a:srgbClr val="C7444A"/>
                </a:solidFill>
                <a:effectLst/>
                <a:latin typeface="Consolas" panose="020B0609020204030204" pitchFamily="49" charset="0"/>
              </a:rPr>
              <a:t>"cmpId"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"el-PlTxx7"</a:t>
            </a:r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} ]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 rtl="0"/>
            <a:r>
              <a:rPr lang="en-US" sz="20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97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E1AB1D-6686-4B8F-99A7-30B01276E3DC}"/>
              </a:ext>
            </a:extLst>
          </p:cNvPr>
          <p:cNvSpPr/>
          <p:nvPr/>
        </p:nvSpPr>
        <p:spPr>
          <a:xfrm>
            <a:off x="875930" y="1166842"/>
            <a:ext cx="10440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cmpRemove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cmpMap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cmpId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cmpMap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cmpId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3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2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_isChildless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32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cmpRemove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cmpMap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cmpId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cmpMap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cmpId</a:t>
            </a:r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 rtl="0"/>
            <a:r>
              <a:rPr lang="en-US" sz="32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6522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377</Words>
  <Application>Microsoft Office PowerPoint</Application>
  <PresentationFormat>מסך רחב</PresentationFormat>
  <Paragraphs>31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Azenkot</dc:creator>
  <cp:lastModifiedBy>Tal Azenkot</cp:lastModifiedBy>
  <cp:revision>1</cp:revision>
  <dcterms:created xsi:type="dcterms:W3CDTF">2020-02-01T15:37:38Z</dcterms:created>
  <dcterms:modified xsi:type="dcterms:W3CDTF">2020-02-01T15:43:10Z</dcterms:modified>
</cp:coreProperties>
</file>