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E184B-912A-4524-9AD7-3E7C5D4CCB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44855-C043-4078-AD43-58F09BF2FBA3}">
      <dgm:prSet/>
      <dgm:spPr/>
      <dgm:t>
        <a:bodyPr/>
        <a:lstStyle/>
        <a:p>
          <a:pPr algn="ctr"/>
          <a:r>
            <a:rPr lang="en-ID" dirty="0" err="1"/>
            <a:t>Pengenalan</a:t>
          </a:r>
          <a:r>
            <a:rPr lang="en-ID" dirty="0"/>
            <a:t> </a:t>
          </a:r>
          <a:r>
            <a:rPr lang="en-ID" dirty="0" err="1"/>
            <a:t>berbagai</a:t>
          </a:r>
          <a:r>
            <a:rPr lang="en-ID" dirty="0"/>
            <a:t> </a:t>
          </a:r>
          <a:r>
            <a:rPr lang="en-ID" dirty="0" err="1"/>
            <a:t>jenis</a:t>
          </a:r>
          <a:r>
            <a:rPr lang="en-ID" dirty="0"/>
            <a:t> </a:t>
          </a:r>
          <a:r>
            <a:rPr lang="en-ID" dirty="0" err="1"/>
            <a:t>kaktus</a:t>
          </a:r>
          <a:r>
            <a:rPr lang="en-ID" dirty="0"/>
            <a:t> </a:t>
          </a:r>
          <a:r>
            <a:rPr lang="en-ID" dirty="0" err="1"/>
            <a:t>melalui</a:t>
          </a:r>
          <a:r>
            <a:rPr lang="en-ID" dirty="0"/>
            <a:t> </a:t>
          </a:r>
          <a:r>
            <a:rPr lang="en-ID" dirty="0" err="1"/>
            <a:t>teknologi</a:t>
          </a:r>
          <a:r>
            <a:rPr lang="en-ID" dirty="0"/>
            <a:t> </a:t>
          </a:r>
          <a:r>
            <a:rPr lang="en-ID" dirty="0" err="1"/>
            <a:t>kecerdasan</a:t>
          </a:r>
          <a:r>
            <a:rPr lang="en-ID" dirty="0"/>
            <a:t> </a:t>
          </a:r>
          <a:r>
            <a:rPr lang="en-ID" dirty="0" err="1"/>
            <a:t>buatan</a:t>
          </a:r>
          <a:r>
            <a:rPr lang="en-ID" dirty="0"/>
            <a:t>.</a:t>
          </a:r>
          <a:endParaRPr lang="en-US" dirty="0"/>
        </a:p>
      </dgm:t>
    </dgm:pt>
    <dgm:pt modelId="{EEE55D0A-DC19-4985-954E-DFBBE49574F3}" type="parTrans" cxnId="{918EE65A-7A0F-43EE-9709-E10873123917}">
      <dgm:prSet/>
      <dgm:spPr/>
      <dgm:t>
        <a:bodyPr/>
        <a:lstStyle/>
        <a:p>
          <a:endParaRPr lang="en-US"/>
        </a:p>
      </dgm:t>
    </dgm:pt>
    <dgm:pt modelId="{1E8F7191-39A7-4E46-8FEA-64AF3013682D}" type="sibTrans" cxnId="{918EE65A-7A0F-43EE-9709-E10873123917}">
      <dgm:prSet/>
      <dgm:spPr/>
      <dgm:t>
        <a:bodyPr/>
        <a:lstStyle/>
        <a:p>
          <a:endParaRPr lang="en-US"/>
        </a:p>
      </dgm:t>
    </dgm:pt>
    <dgm:pt modelId="{E3618FAA-7DA8-4408-B2E9-B86DDB0A3BD3}">
      <dgm:prSet/>
      <dgm:spPr/>
      <dgm:t>
        <a:bodyPr/>
        <a:lstStyle/>
        <a:p>
          <a:pPr algn="ctr"/>
          <a:r>
            <a:rPr lang="en-ID" dirty="0"/>
            <a:t> </a:t>
          </a:r>
          <a:r>
            <a:rPr lang="en-ID" dirty="0" err="1"/>
            <a:t>Membantu</a:t>
          </a:r>
          <a:r>
            <a:rPr lang="en-ID" dirty="0"/>
            <a:t> </a:t>
          </a:r>
          <a:r>
            <a:rPr lang="en-ID" dirty="0" err="1"/>
            <a:t>identifikasi</a:t>
          </a:r>
          <a:r>
            <a:rPr lang="en-ID" dirty="0"/>
            <a:t> </a:t>
          </a:r>
          <a:r>
            <a:rPr lang="en-ID" dirty="0" err="1"/>
            <a:t>jenis</a:t>
          </a:r>
          <a:r>
            <a:rPr lang="en-ID" dirty="0"/>
            <a:t> </a:t>
          </a:r>
          <a:r>
            <a:rPr lang="en-ID" dirty="0" err="1"/>
            <a:t>kaktus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otomatis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gambar</a:t>
          </a:r>
          <a:r>
            <a:rPr lang="en-ID" dirty="0"/>
            <a:t>.</a:t>
          </a:r>
          <a:endParaRPr lang="en-US" dirty="0"/>
        </a:p>
      </dgm:t>
    </dgm:pt>
    <dgm:pt modelId="{64FFE4BA-2A70-41B1-94AE-4B8D739A945B}" type="parTrans" cxnId="{DB11C2E2-A390-4B17-8A73-F5A109964B1F}">
      <dgm:prSet/>
      <dgm:spPr/>
      <dgm:t>
        <a:bodyPr/>
        <a:lstStyle/>
        <a:p>
          <a:endParaRPr lang="en-US"/>
        </a:p>
      </dgm:t>
    </dgm:pt>
    <dgm:pt modelId="{45EF1C0D-53A1-432F-B048-E05C43F61D06}" type="sibTrans" cxnId="{DB11C2E2-A390-4B17-8A73-F5A109964B1F}">
      <dgm:prSet/>
      <dgm:spPr/>
      <dgm:t>
        <a:bodyPr/>
        <a:lstStyle/>
        <a:p>
          <a:endParaRPr lang="en-US"/>
        </a:p>
      </dgm:t>
    </dgm:pt>
    <dgm:pt modelId="{5F84730F-3A88-4ED9-8E5A-9D2D308E12A9}" type="pres">
      <dgm:prSet presAssocID="{2CCE184B-912A-4524-9AD7-3E7C5D4CCB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7D0E40-D61E-4E83-A3F6-DC1666EF185C}" type="pres">
      <dgm:prSet presAssocID="{A4D44855-C043-4078-AD43-58F09BF2FBA3}" presName="hierRoot1" presStyleCnt="0"/>
      <dgm:spPr/>
    </dgm:pt>
    <dgm:pt modelId="{57E4B358-45E9-41B8-A01A-A056CDEB9A4F}" type="pres">
      <dgm:prSet presAssocID="{A4D44855-C043-4078-AD43-58F09BF2FBA3}" presName="composite" presStyleCnt="0"/>
      <dgm:spPr/>
    </dgm:pt>
    <dgm:pt modelId="{E1170C34-E7BD-423B-99FB-058AB9A8522B}" type="pres">
      <dgm:prSet presAssocID="{A4D44855-C043-4078-AD43-58F09BF2FBA3}" presName="background" presStyleLbl="node0" presStyleIdx="0" presStyleCnt="2"/>
      <dgm:spPr/>
    </dgm:pt>
    <dgm:pt modelId="{1FA014DE-B553-46B3-A954-962D3D95E920}" type="pres">
      <dgm:prSet presAssocID="{A4D44855-C043-4078-AD43-58F09BF2FBA3}" presName="text" presStyleLbl="fgAcc0" presStyleIdx="0" presStyleCnt="2">
        <dgm:presLayoutVars>
          <dgm:chPref val="3"/>
        </dgm:presLayoutVars>
      </dgm:prSet>
      <dgm:spPr/>
    </dgm:pt>
    <dgm:pt modelId="{4AA0DD02-C099-471A-AE04-2C992B5F3207}" type="pres">
      <dgm:prSet presAssocID="{A4D44855-C043-4078-AD43-58F09BF2FBA3}" presName="hierChild2" presStyleCnt="0"/>
      <dgm:spPr/>
    </dgm:pt>
    <dgm:pt modelId="{473450DC-C23B-4B9D-8E64-71B5139D42DA}" type="pres">
      <dgm:prSet presAssocID="{E3618FAA-7DA8-4408-B2E9-B86DDB0A3BD3}" presName="hierRoot1" presStyleCnt="0"/>
      <dgm:spPr/>
    </dgm:pt>
    <dgm:pt modelId="{4FF49381-63B3-43CF-BA73-19CF46F2FF55}" type="pres">
      <dgm:prSet presAssocID="{E3618FAA-7DA8-4408-B2E9-B86DDB0A3BD3}" presName="composite" presStyleCnt="0"/>
      <dgm:spPr/>
    </dgm:pt>
    <dgm:pt modelId="{5AA836DE-EE69-4F40-97F3-BF1AC31A847F}" type="pres">
      <dgm:prSet presAssocID="{E3618FAA-7DA8-4408-B2E9-B86DDB0A3BD3}" presName="background" presStyleLbl="node0" presStyleIdx="1" presStyleCnt="2"/>
      <dgm:spPr/>
    </dgm:pt>
    <dgm:pt modelId="{C0984136-6281-4C4D-A9C9-BC035EB2032A}" type="pres">
      <dgm:prSet presAssocID="{E3618FAA-7DA8-4408-B2E9-B86DDB0A3BD3}" presName="text" presStyleLbl="fgAcc0" presStyleIdx="1" presStyleCnt="2">
        <dgm:presLayoutVars>
          <dgm:chPref val="3"/>
        </dgm:presLayoutVars>
      </dgm:prSet>
      <dgm:spPr/>
    </dgm:pt>
    <dgm:pt modelId="{382C19AD-0F86-441F-8F56-6A17D06EA646}" type="pres">
      <dgm:prSet presAssocID="{E3618FAA-7DA8-4408-B2E9-B86DDB0A3BD3}" presName="hierChild2" presStyleCnt="0"/>
      <dgm:spPr/>
    </dgm:pt>
  </dgm:ptLst>
  <dgm:cxnLst>
    <dgm:cxn modelId="{0D812920-0C92-4992-8AE4-9548CAB91C1A}" type="presOf" srcId="{2CCE184B-912A-4524-9AD7-3E7C5D4CCB75}" destId="{5F84730F-3A88-4ED9-8E5A-9D2D308E12A9}" srcOrd="0" destOrd="0" presId="urn:microsoft.com/office/officeart/2005/8/layout/hierarchy1"/>
    <dgm:cxn modelId="{B6682969-535A-46AA-B23D-A5FA86EFBF65}" type="presOf" srcId="{E3618FAA-7DA8-4408-B2E9-B86DDB0A3BD3}" destId="{C0984136-6281-4C4D-A9C9-BC035EB2032A}" srcOrd="0" destOrd="0" presId="urn:microsoft.com/office/officeart/2005/8/layout/hierarchy1"/>
    <dgm:cxn modelId="{918EE65A-7A0F-43EE-9709-E10873123917}" srcId="{2CCE184B-912A-4524-9AD7-3E7C5D4CCB75}" destId="{A4D44855-C043-4078-AD43-58F09BF2FBA3}" srcOrd="0" destOrd="0" parTransId="{EEE55D0A-DC19-4985-954E-DFBBE49574F3}" sibTransId="{1E8F7191-39A7-4E46-8FEA-64AF3013682D}"/>
    <dgm:cxn modelId="{D281CED2-0AE3-4DF0-BC2B-F79874A5B863}" type="presOf" srcId="{A4D44855-C043-4078-AD43-58F09BF2FBA3}" destId="{1FA014DE-B553-46B3-A954-962D3D95E920}" srcOrd="0" destOrd="0" presId="urn:microsoft.com/office/officeart/2005/8/layout/hierarchy1"/>
    <dgm:cxn modelId="{DB11C2E2-A390-4B17-8A73-F5A109964B1F}" srcId="{2CCE184B-912A-4524-9AD7-3E7C5D4CCB75}" destId="{E3618FAA-7DA8-4408-B2E9-B86DDB0A3BD3}" srcOrd="1" destOrd="0" parTransId="{64FFE4BA-2A70-41B1-94AE-4B8D739A945B}" sibTransId="{45EF1C0D-53A1-432F-B048-E05C43F61D06}"/>
    <dgm:cxn modelId="{651D1FC3-1A45-4777-9E93-3AEC9CB2C7EA}" type="presParOf" srcId="{5F84730F-3A88-4ED9-8E5A-9D2D308E12A9}" destId="{D47D0E40-D61E-4E83-A3F6-DC1666EF185C}" srcOrd="0" destOrd="0" presId="urn:microsoft.com/office/officeart/2005/8/layout/hierarchy1"/>
    <dgm:cxn modelId="{BD782469-63CC-4396-BB8A-346206349AFD}" type="presParOf" srcId="{D47D0E40-D61E-4E83-A3F6-DC1666EF185C}" destId="{57E4B358-45E9-41B8-A01A-A056CDEB9A4F}" srcOrd="0" destOrd="0" presId="urn:microsoft.com/office/officeart/2005/8/layout/hierarchy1"/>
    <dgm:cxn modelId="{FCF6B27F-1E05-425A-98F4-DE9D680FA1D1}" type="presParOf" srcId="{57E4B358-45E9-41B8-A01A-A056CDEB9A4F}" destId="{E1170C34-E7BD-423B-99FB-058AB9A8522B}" srcOrd="0" destOrd="0" presId="urn:microsoft.com/office/officeart/2005/8/layout/hierarchy1"/>
    <dgm:cxn modelId="{F23F1031-0E1E-4982-9274-FBE3BDACD607}" type="presParOf" srcId="{57E4B358-45E9-41B8-A01A-A056CDEB9A4F}" destId="{1FA014DE-B553-46B3-A954-962D3D95E920}" srcOrd="1" destOrd="0" presId="urn:microsoft.com/office/officeart/2005/8/layout/hierarchy1"/>
    <dgm:cxn modelId="{F9DE4C79-88AE-4075-AD7C-E976CE571D1A}" type="presParOf" srcId="{D47D0E40-D61E-4E83-A3F6-DC1666EF185C}" destId="{4AA0DD02-C099-471A-AE04-2C992B5F3207}" srcOrd="1" destOrd="0" presId="urn:microsoft.com/office/officeart/2005/8/layout/hierarchy1"/>
    <dgm:cxn modelId="{D9FCDD6A-3099-4CBC-89D1-15C4E970DF5C}" type="presParOf" srcId="{5F84730F-3A88-4ED9-8E5A-9D2D308E12A9}" destId="{473450DC-C23B-4B9D-8E64-71B5139D42DA}" srcOrd="1" destOrd="0" presId="urn:microsoft.com/office/officeart/2005/8/layout/hierarchy1"/>
    <dgm:cxn modelId="{DDA3A23C-8C97-4652-8239-B0986698F76C}" type="presParOf" srcId="{473450DC-C23B-4B9D-8E64-71B5139D42DA}" destId="{4FF49381-63B3-43CF-BA73-19CF46F2FF55}" srcOrd="0" destOrd="0" presId="urn:microsoft.com/office/officeart/2005/8/layout/hierarchy1"/>
    <dgm:cxn modelId="{91E3F9FE-62CB-4729-8B22-A4F715ED4EC5}" type="presParOf" srcId="{4FF49381-63B3-43CF-BA73-19CF46F2FF55}" destId="{5AA836DE-EE69-4F40-97F3-BF1AC31A847F}" srcOrd="0" destOrd="0" presId="urn:microsoft.com/office/officeart/2005/8/layout/hierarchy1"/>
    <dgm:cxn modelId="{E17247EF-0411-40A8-B4EE-76F80668433F}" type="presParOf" srcId="{4FF49381-63B3-43CF-BA73-19CF46F2FF55}" destId="{C0984136-6281-4C4D-A9C9-BC035EB2032A}" srcOrd="1" destOrd="0" presId="urn:microsoft.com/office/officeart/2005/8/layout/hierarchy1"/>
    <dgm:cxn modelId="{1CC8D71F-FB3A-436A-B612-6B863A84766E}" type="presParOf" srcId="{473450DC-C23B-4B9D-8E64-71B5139D42DA}" destId="{382C19AD-0F86-441F-8F56-6A17D06EA6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7D929-0227-47A7-90DE-EB03BB102B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11750-62BF-4425-B8CC-AE02C8BD1FEF}">
      <dgm:prSet/>
      <dgm:spPr/>
      <dgm:t>
        <a:bodyPr/>
        <a:lstStyle/>
        <a:p>
          <a:r>
            <a:rPr lang="en-ID" dirty="0" err="1"/>
            <a:t>Memberikan</a:t>
          </a:r>
          <a:r>
            <a:rPr lang="en-ID" dirty="0"/>
            <a:t> </a:t>
          </a:r>
          <a:r>
            <a:rPr lang="en-ID" dirty="0" err="1"/>
            <a:t>informasi</a:t>
          </a:r>
          <a:r>
            <a:rPr lang="en-ID" dirty="0"/>
            <a:t> </a:t>
          </a:r>
          <a:r>
            <a:rPr lang="en-ID" dirty="0" err="1"/>
            <a:t>mengenai</a:t>
          </a:r>
          <a:r>
            <a:rPr lang="en-ID" dirty="0"/>
            <a:t> </a:t>
          </a:r>
          <a:r>
            <a:rPr lang="en-ID" dirty="0" err="1"/>
            <a:t>jenis</a:t>
          </a:r>
          <a:r>
            <a:rPr lang="en-ID" dirty="0"/>
            <a:t> </a:t>
          </a:r>
          <a:r>
            <a:rPr lang="en-ID" dirty="0" err="1"/>
            <a:t>kaktus</a:t>
          </a:r>
          <a:r>
            <a:rPr lang="en-ID" dirty="0"/>
            <a:t>.</a:t>
          </a:r>
          <a:endParaRPr lang="en-US" dirty="0"/>
        </a:p>
      </dgm:t>
    </dgm:pt>
    <dgm:pt modelId="{DF109CC9-2D63-4B7A-A7F4-5B7109BB8049}" type="parTrans" cxnId="{B7E18C5C-06F3-4079-BA3C-0655973B54B6}">
      <dgm:prSet/>
      <dgm:spPr/>
      <dgm:t>
        <a:bodyPr/>
        <a:lstStyle/>
        <a:p>
          <a:endParaRPr lang="en-US"/>
        </a:p>
      </dgm:t>
    </dgm:pt>
    <dgm:pt modelId="{F1132F30-7DAC-475C-A036-B41EBCE15A8A}" type="sibTrans" cxnId="{B7E18C5C-06F3-4079-BA3C-0655973B54B6}">
      <dgm:prSet/>
      <dgm:spPr/>
      <dgm:t>
        <a:bodyPr/>
        <a:lstStyle/>
        <a:p>
          <a:endParaRPr lang="en-US"/>
        </a:p>
      </dgm:t>
    </dgm:pt>
    <dgm:pt modelId="{DE3E5980-E43B-4B23-ADD7-74EF34DB1BFC}">
      <dgm:prSet/>
      <dgm:spPr/>
      <dgm:t>
        <a:bodyPr/>
        <a:lstStyle/>
        <a:p>
          <a:r>
            <a:rPr lang="en-ID" dirty="0"/>
            <a:t> </a:t>
          </a:r>
          <a:r>
            <a:rPr lang="en-ID" dirty="0" err="1"/>
            <a:t>Mempermudah</a:t>
          </a:r>
          <a:r>
            <a:rPr lang="en-ID" dirty="0"/>
            <a:t> </a:t>
          </a:r>
          <a:r>
            <a:rPr lang="en-ID" dirty="0" err="1"/>
            <a:t>pengguna</a:t>
          </a:r>
          <a:r>
            <a:rPr lang="en-ID" dirty="0"/>
            <a:t> </a:t>
          </a:r>
          <a:r>
            <a:rPr lang="en-ID" dirty="0" err="1"/>
            <a:t>dalam</a:t>
          </a:r>
          <a:r>
            <a:rPr lang="en-ID" dirty="0"/>
            <a:t> </a:t>
          </a:r>
          <a:r>
            <a:rPr lang="en-ID" dirty="0" err="1"/>
            <a:t>mengidentifikasi</a:t>
          </a:r>
          <a:r>
            <a:rPr lang="en-ID" dirty="0"/>
            <a:t> </a:t>
          </a:r>
          <a:r>
            <a:rPr lang="en-ID" dirty="0" err="1"/>
            <a:t>kaktus</a:t>
          </a:r>
          <a:r>
            <a:rPr lang="en-ID" dirty="0"/>
            <a:t> </a:t>
          </a:r>
          <a:r>
            <a:rPr lang="en-ID" dirty="0" err="1"/>
            <a:t>hanya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foto</a:t>
          </a:r>
          <a:r>
            <a:rPr lang="en-ID" dirty="0"/>
            <a:t>.</a:t>
          </a:r>
          <a:endParaRPr lang="en-US" dirty="0"/>
        </a:p>
      </dgm:t>
    </dgm:pt>
    <dgm:pt modelId="{FEB67437-F434-469D-B3B8-E84FAB1CB5A2}" type="parTrans" cxnId="{68EBC61F-44A7-4532-A971-7D8BA101D987}">
      <dgm:prSet/>
      <dgm:spPr/>
      <dgm:t>
        <a:bodyPr/>
        <a:lstStyle/>
        <a:p>
          <a:endParaRPr lang="en-US"/>
        </a:p>
      </dgm:t>
    </dgm:pt>
    <dgm:pt modelId="{3366BC04-6F50-4338-815F-549D2A28CAC6}" type="sibTrans" cxnId="{68EBC61F-44A7-4532-A971-7D8BA101D987}">
      <dgm:prSet/>
      <dgm:spPr/>
      <dgm:t>
        <a:bodyPr/>
        <a:lstStyle/>
        <a:p>
          <a:endParaRPr lang="en-US"/>
        </a:p>
      </dgm:t>
    </dgm:pt>
    <dgm:pt modelId="{D25DE5C9-9541-4F75-9255-7D6E1590123E}" type="pres">
      <dgm:prSet presAssocID="{B0A7D929-0227-47A7-90DE-EB03BB102B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F589D-6CEF-41EF-B02D-2B2E0744AA3B}" type="pres">
      <dgm:prSet presAssocID="{EB411750-62BF-4425-B8CC-AE02C8BD1FEF}" presName="hierRoot1" presStyleCnt="0"/>
      <dgm:spPr/>
    </dgm:pt>
    <dgm:pt modelId="{FFC2DA8E-F91A-4419-8600-D2451630F86A}" type="pres">
      <dgm:prSet presAssocID="{EB411750-62BF-4425-B8CC-AE02C8BD1FEF}" presName="composite" presStyleCnt="0"/>
      <dgm:spPr/>
    </dgm:pt>
    <dgm:pt modelId="{133822D3-B86D-4263-8A24-E19FF345B848}" type="pres">
      <dgm:prSet presAssocID="{EB411750-62BF-4425-B8CC-AE02C8BD1FEF}" presName="background" presStyleLbl="node0" presStyleIdx="0" presStyleCnt="2"/>
      <dgm:spPr/>
    </dgm:pt>
    <dgm:pt modelId="{2CF61908-A950-4A43-9549-DB685223FB7A}" type="pres">
      <dgm:prSet presAssocID="{EB411750-62BF-4425-B8CC-AE02C8BD1FEF}" presName="text" presStyleLbl="fgAcc0" presStyleIdx="0" presStyleCnt="2">
        <dgm:presLayoutVars>
          <dgm:chPref val="3"/>
        </dgm:presLayoutVars>
      </dgm:prSet>
      <dgm:spPr/>
    </dgm:pt>
    <dgm:pt modelId="{B3248283-8660-436E-89C4-E42926BFC798}" type="pres">
      <dgm:prSet presAssocID="{EB411750-62BF-4425-B8CC-AE02C8BD1FEF}" presName="hierChild2" presStyleCnt="0"/>
      <dgm:spPr/>
    </dgm:pt>
    <dgm:pt modelId="{432F6E62-B0C0-4045-A25A-548DDC23C22E}" type="pres">
      <dgm:prSet presAssocID="{DE3E5980-E43B-4B23-ADD7-74EF34DB1BFC}" presName="hierRoot1" presStyleCnt="0"/>
      <dgm:spPr/>
    </dgm:pt>
    <dgm:pt modelId="{A942BF10-6E49-43D9-87BC-2F0641CD8E6B}" type="pres">
      <dgm:prSet presAssocID="{DE3E5980-E43B-4B23-ADD7-74EF34DB1BFC}" presName="composite" presStyleCnt="0"/>
      <dgm:spPr/>
    </dgm:pt>
    <dgm:pt modelId="{E93F67E9-4573-471B-918C-21F18F96B315}" type="pres">
      <dgm:prSet presAssocID="{DE3E5980-E43B-4B23-ADD7-74EF34DB1BFC}" presName="background" presStyleLbl="node0" presStyleIdx="1" presStyleCnt="2"/>
      <dgm:spPr/>
    </dgm:pt>
    <dgm:pt modelId="{89C42DB6-51DE-4DAB-98DA-BA0224142538}" type="pres">
      <dgm:prSet presAssocID="{DE3E5980-E43B-4B23-ADD7-74EF34DB1BFC}" presName="text" presStyleLbl="fgAcc0" presStyleIdx="1" presStyleCnt="2">
        <dgm:presLayoutVars>
          <dgm:chPref val="3"/>
        </dgm:presLayoutVars>
      </dgm:prSet>
      <dgm:spPr/>
    </dgm:pt>
    <dgm:pt modelId="{34B0EFA3-FE79-4C96-BBCD-DFA8423F115D}" type="pres">
      <dgm:prSet presAssocID="{DE3E5980-E43B-4B23-ADD7-74EF34DB1BFC}" presName="hierChild2" presStyleCnt="0"/>
      <dgm:spPr/>
    </dgm:pt>
  </dgm:ptLst>
  <dgm:cxnLst>
    <dgm:cxn modelId="{68EBC61F-44A7-4532-A971-7D8BA101D987}" srcId="{B0A7D929-0227-47A7-90DE-EB03BB102B9A}" destId="{DE3E5980-E43B-4B23-ADD7-74EF34DB1BFC}" srcOrd="1" destOrd="0" parTransId="{FEB67437-F434-469D-B3B8-E84FAB1CB5A2}" sibTransId="{3366BC04-6F50-4338-815F-549D2A28CAC6}"/>
    <dgm:cxn modelId="{C6BB053C-8F2B-4267-BD93-ED1695CAEDE6}" type="presOf" srcId="{EB411750-62BF-4425-B8CC-AE02C8BD1FEF}" destId="{2CF61908-A950-4A43-9549-DB685223FB7A}" srcOrd="0" destOrd="0" presId="urn:microsoft.com/office/officeart/2005/8/layout/hierarchy1"/>
    <dgm:cxn modelId="{B7E18C5C-06F3-4079-BA3C-0655973B54B6}" srcId="{B0A7D929-0227-47A7-90DE-EB03BB102B9A}" destId="{EB411750-62BF-4425-B8CC-AE02C8BD1FEF}" srcOrd="0" destOrd="0" parTransId="{DF109CC9-2D63-4B7A-A7F4-5B7109BB8049}" sibTransId="{F1132F30-7DAC-475C-A036-B41EBCE15A8A}"/>
    <dgm:cxn modelId="{90889F7D-747A-4D94-B19A-ED430C2400BD}" type="presOf" srcId="{B0A7D929-0227-47A7-90DE-EB03BB102B9A}" destId="{D25DE5C9-9541-4F75-9255-7D6E1590123E}" srcOrd="0" destOrd="0" presId="urn:microsoft.com/office/officeart/2005/8/layout/hierarchy1"/>
    <dgm:cxn modelId="{176A31DE-655D-4B79-A9CC-6760E61A34D6}" type="presOf" srcId="{DE3E5980-E43B-4B23-ADD7-74EF34DB1BFC}" destId="{89C42DB6-51DE-4DAB-98DA-BA0224142538}" srcOrd="0" destOrd="0" presId="urn:microsoft.com/office/officeart/2005/8/layout/hierarchy1"/>
    <dgm:cxn modelId="{7A2C171C-9533-4C43-88F4-834BFF31FDD0}" type="presParOf" srcId="{D25DE5C9-9541-4F75-9255-7D6E1590123E}" destId="{033F589D-6CEF-41EF-B02D-2B2E0744AA3B}" srcOrd="0" destOrd="0" presId="urn:microsoft.com/office/officeart/2005/8/layout/hierarchy1"/>
    <dgm:cxn modelId="{17D0A1EB-0B29-4525-9BF8-1A8951A10E5C}" type="presParOf" srcId="{033F589D-6CEF-41EF-B02D-2B2E0744AA3B}" destId="{FFC2DA8E-F91A-4419-8600-D2451630F86A}" srcOrd="0" destOrd="0" presId="urn:microsoft.com/office/officeart/2005/8/layout/hierarchy1"/>
    <dgm:cxn modelId="{F168E254-B604-40CD-BCD7-953504908189}" type="presParOf" srcId="{FFC2DA8E-F91A-4419-8600-D2451630F86A}" destId="{133822D3-B86D-4263-8A24-E19FF345B848}" srcOrd="0" destOrd="0" presId="urn:microsoft.com/office/officeart/2005/8/layout/hierarchy1"/>
    <dgm:cxn modelId="{82C91145-FB66-4ABA-AE1E-BE7C89FB6A6D}" type="presParOf" srcId="{FFC2DA8E-F91A-4419-8600-D2451630F86A}" destId="{2CF61908-A950-4A43-9549-DB685223FB7A}" srcOrd="1" destOrd="0" presId="urn:microsoft.com/office/officeart/2005/8/layout/hierarchy1"/>
    <dgm:cxn modelId="{8A960F70-F40E-4C60-8C2B-84B63DF104FB}" type="presParOf" srcId="{033F589D-6CEF-41EF-B02D-2B2E0744AA3B}" destId="{B3248283-8660-436E-89C4-E42926BFC798}" srcOrd="1" destOrd="0" presId="urn:microsoft.com/office/officeart/2005/8/layout/hierarchy1"/>
    <dgm:cxn modelId="{0D5FC44B-F380-48DD-87EE-5C29600A0026}" type="presParOf" srcId="{D25DE5C9-9541-4F75-9255-7D6E1590123E}" destId="{432F6E62-B0C0-4045-A25A-548DDC23C22E}" srcOrd="1" destOrd="0" presId="urn:microsoft.com/office/officeart/2005/8/layout/hierarchy1"/>
    <dgm:cxn modelId="{382EFCFC-B4A9-44D9-BB44-9D641FA1B4F3}" type="presParOf" srcId="{432F6E62-B0C0-4045-A25A-548DDC23C22E}" destId="{A942BF10-6E49-43D9-87BC-2F0641CD8E6B}" srcOrd="0" destOrd="0" presId="urn:microsoft.com/office/officeart/2005/8/layout/hierarchy1"/>
    <dgm:cxn modelId="{F2C51513-3EA5-495B-9F55-1B675CC768C5}" type="presParOf" srcId="{A942BF10-6E49-43D9-87BC-2F0641CD8E6B}" destId="{E93F67E9-4573-471B-918C-21F18F96B315}" srcOrd="0" destOrd="0" presId="urn:microsoft.com/office/officeart/2005/8/layout/hierarchy1"/>
    <dgm:cxn modelId="{FAF343F9-6C01-4612-86AE-58058C4F7281}" type="presParOf" srcId="{A942BF10-6E49-43D9-87BC-2F0641CD8E6B}" destId="{89C42DB6-51DE-4DAB-98DA-BA0224142538}" srcOrd="1" destOrd="0" presId="urn:microsoft.com/office/officeart/2005/8/layout/hierarchy1"/>
    <dgm:cxn modelId="{15A96AD8-6D04-484F-84AB-B383A11998B0}" type="presParOf" srcId="{432F6E62-B0C0-4045-A25A-548DDC23C22E}" destId="{34B0EFA3-FE79-4C96-BBCD-DFA8423F11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ABCC2-47B1-4B7F-9355-9D3B191A5C8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B7FFA-1B0B-4C42-976B-5AEBF6710E02}">
      <dgm:prSet/>
      <dgm:spPr/>
      <dgm:t>
        <a:bodyPr/>
        <a:lstStyle/>
        <a:p>
          <a:r>
            <a:rPr lang="en-US"/>
            <a:t>Kemudahan Identifikasi:</a:t>
          </a:r>
        </a:p>
      </dgm:t>
    </dgm:pt>
    <dgm:pt modelId="{782A8AC1-86A8-4E9D-B5F8-1E07CCF4FFD0}" type="parTrans" cxnId="{C8D43C27-7BFE-4CF0-AEC8-E5628C374AC9}">
      <dgm:prSet/>
      <dgm:spPr/>
      <dgm:t>
        <a:bodyPr/>
        <a:lstStyle/>
        <a:p>
          <a:endParaRPr lang="en-US"/>
        </a:p>
      </dgm:t>
    </dgm:pt>
    <dgm:pt modelId="{084C024F-761E-47BF-82E6-B58427F294E6}" type="sibTrans" cxnId="{C8D43C27-7BFE-4CF0-AEC8-E5628C374AC9}">
      <dgm:prSet/>
      <dgm:spPr/>
      <dgm:t>
        <a:bodyPr/>
        <a:lstStyle/>
        <a:p>
          <a:endParaRPr lang="en-US"/>
        </a:p>
      </dgm:t>
    </dgm:pt>
    <dgm:pt modelId="{2F0BE11D-E2E9-470A-AF84-A95F702397C9}">
      <dgm:prSet/>
      <dgm:spPr/>
      <dgm:t>
        <a:bodyPr/>
        <a:lstStyle/>
        <a:p>
          <a:pPr algn="ctr">
            <a:buNone/>
          </a:pPr>
          <a:r>
            <a:rPr lang="en-US" dirty="0" err="1"/>
            <a:t>Aplikasi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memberikan</a:t>
          </a:r>
          <a:r>
            <a:rPr lang="en-US" dirty="0"/>
            <a:t> </a:t>
          </a:r>
          <a:r>
            <a:rPr lang="en-US" dirty="0" err="1"/>
            <a:t>kemudahan</a:t>
          </a:r>
          <a:r>
            <a:rPr lang="en-US" dirty="0"/>
            <a:t> </a:t>
          </a:r>
          <a:r>
            <a:rPr lang="en-US" dirty="0" err="1"/>
            <a:t>bagi</a:t>
          </a:r>
          <a:r>
            <a:rPr lang="en-US" dirty="0"/>
            <a:t> </a:t>
          </a:r>
          <a:r>
            <a:rPr lang="en-US" dirty="0" err="1"/>
            <a:t>pengguna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mengenali</a:t>
          </a:r>
          <a:r>
            <a:rPr lang="en-US" dirty="0"/>
            <a:t> </a:t>
          </a:r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kaktus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cepat</a:t>
          </a:r>
          <a:r>
            <a:rPr lang="en-US" dirty="0"/>
            <a:t>.</a:t>
          </a:r>
        </a:p>
      </dgm:t>
    </dgm:pt>
    <dgm:pt modelId="{0DB34460-5E46-4CAC-B269-816BBB7A1848}" type="parTrans" cxnId="{2698326A-68F1-432B-AD85-34FE05E2B3E2}">
      <dgm:prSet/>
      <dgm:spPr/>
      <dgm:t>
        <a:bodyPr/>
        <a:lstStyle/>
        <a:p>
          <a:endParaRPr lang="en-US"/>
        </a:p>
      </dgm:t>
    </dgm:pt>
    <dgm:pt modelId="{5BA9D340-2AD4-4DB4-AFC7-10FC6A23500D}" type="sibTrans" cxnId="{2698326A-68F1-432B-AD85-34FE05E2B3E2}">
      <dgm:prSet/>
      <dgm:spPr/>
      <dgm:t>
        <a:bodyPr/>
        <a:lstStyle/>
        <a:p>
          <a:endParaRPr lang="en-US"/>
        </a:p>
      </dgm:t>
    </dgm:pt>
    <dgm:pt modelId="{00E85BE4-D2CF-4824-ACBD-BB1FF29DEF13}">
      <dgm:prSet/>
      <dgm:spPr/>
      <dgm:t>
        <a:bodyPr/>
        <a:lstStyle/>
        <a:p>
          <a:r>
            <a:rPr lang="en-US"/>
            <a:t>Efisiensi Waktu:</a:t>
          </a:r>
        </a:p>
      </dgm:t>
    </dgm:pt>
    <dgm:pt modelId="{9CC99577-B3C1-4898-BA3B-4199BF9E0498}" type="parTrans" cxnId="{132F9E85-D379-44DD-8CBA-1AA3D0436BB2}">
      <dgm:prSet/>
      <dgm:spPr/>
      <dgm:t>
        <a:bodyPr/>
        <a:lstStyle/>
        <a:p>
          <a:endParaRPr lang="en-US"/>
        </a:p>
      </dgm:t>
    </dgm:pt>
    <dgm:pt modelId="{B4C03D26-21DC-4A04-A80E-D415CF0CC29E}" type="sibTrans" cxnId="{132F9E85-D379-44DD-8CBA-1AA3D0436BB2}">
      <dgm:prSet/>
      <dgm:spPr/>
      <dgm:t>
        <a:bodyPr/>
        <a:lstStyle/>
        <a:p>
          <a:endParaRPr lang="en-US"/>
        </a:p>
      </dgm:t>
    </dgm:pt>
    <dgm:pt modelId="{520125B0-0022-4D04-98AC-A7236AB905BA}">
      <dgm:prSet/>
      <dgm:spPr/>
      <dgm:t>
        <a:bodyPr/>
        <a:lstStyle/>
        <a:p>
          <a:pPr algn="ctr">
            <a:buNone/>
          </a:pPr>
          <a:r>
            <a:rPr lang="en-ID" dirty="0"/>
            <a:t>Hanya </a:t>
          </a:r>
          <a:r>
            <a:rPr lang="en-ID" dirty="0" err="1"/>
            <a:t>memerlukan</a:t>
          </a:r>
          <a:r>
            <a:rPr lang="en-ID" dirty="0"/>
            <a:t> </a:t>
          </a:r>
          <a:r>
            <a:rPr lang="en-ID" dirty="0" err="1"/>
            <a:t>waktu</a:t>
          </a:r>
          <a:r>
            <a:rPr lang="en-ID" dirty="0"/>
            <a:t> </a:t>
          </a:r>
          <a:r>
            <a:rPr lang="en-ID" dirty="0" err="1"/>
            <a:t>singkat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proses </a:t>
          </a:r>
          <a:r>
            <a:rPr lang="en-ID" dirty="0" err="1"/>
            <a:t>klasifikasi</a:t>
          </a:r>
          <a:r>
            <a:rPr lang="en-ID" dirty="0"/>
            <a:t> dan </a:t>
          </a:r>
          <a:r>
            <a:rPr lang="en-ID" dirty="0" err="1"/>
            <a:t>hasilnya</a:t>
          </a:r>
          <a:r>
            <a:rPr lang="en-ID" dirty="0"/>
            <a:t> </a:t>
          </a:r>
          <a:r>
            <a:rPr lang="en-ID" dirty="0" err="1"/>
            <a:t>langsung</a:t>
          </a:r>
          <a:r>
            <a:rPr lang="en-ID" dirty="0"/>
            <a:t> </a:t>
          </a:r>
          <a:r>
            <a:rPr lang="en-ID" dirty="0" err="1"/>
            <a:t>tersedia</a:t>
          </a:r>
          <a:r>
            <a:rPr lang="en-US" dirty="0"/>
            <a:t>.</a:t>
          </a:r>
        </a:p>
      </dgm:t>
    </dgm:pt>
    <dgm:pt modelId="{8930A723-0AEB-4FD6-9FB1-7BAAFED06B4C}" type="parTrans" cxnId="{BCE868C8-F1D4-4E0D-B6E5-D4C79196D579}">
      <dgm:prSet/>
      <dgm:spPr/>
      <dgm:t>
        <a:bodyPr/>
        <a:lstStyle/>
        <a:p>
          <a:endParaRPr lang="en-US"/>
        </a:p>
      </dgm:t>
    </dgm:pt>
    <dgm:pt modelId="{BFC057BD-3D7C-4868-B7F7-2BCA04D992F6}" type="sibTrans" cxnId="{BCE868C8-F1D4-4E0D-B6E5-D4C79196D579}">
      <dgm:prSet/>
      <dgm:spPr/>
      <dgm:t>
        <a:bodyPr/>
        <a:lstStyle/>
        <a:p>
          <a:endParaRPr lang="en-US"/>
        </a:p>
      </dgm:t>
    </dgm:pt>
    <dgm:pt modelId="{402944C3-1661-4611-929E-42AC916C0007}" type="pres">
      <dgm:prSet presAssocID="{D96ABCC2-47B1-4B7F-9355-9D3B191A5C86}" presName="Name0" presStyleCnt="0">
        <dgm:presLayoutVars>
          <dgm:dir/>
          <dgm:animLvl val="lvl"/>
          <dgm:resizeHandles val="exact"/>
        </dgm:presLayoutVars>
      </dgm:prSet>
      <dgm:spPr/>
    </dgm:pt>
    <dgm:pt modelId="{E07DA5A3-414E-47C2-9F9F-6154BA44024C}" type="pres">
      <dgm:prSet presAssocID="{5D1B7FFA-1B0B-4C42-976B-5AEBF6710E02}" presName="linNode" presStyleCnt="0"/>
      <dgm:spPr/>
    </dgm:pt>
    <dgm:pt modelId="{066FFE70-1713-4D31-BB4F-AD466F1C28D2}" type="pres">
      <dgm:prSet presAssocID="{5D1B7FFA-1B0B-4C42-976B-5AEBF6710E0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8D823CD-9150-45D9-83D0-A68DD935E743}" type="pres">
      <dgm:prSet presAssocID="{5D1B7FFA-1B0B-4C42-976B-5AEBF6710E02}" presName="descendantText" presStyleLbl="alignAccFollowNode1" presStyleIdx="0" presStyleCnt="2">
        <dgm:presLayoutVars>
          <dgm:bulletEnabled val="1"/>
        </dgm:presLayoutVars>
      </dgm:prSet>
      <dgm:spPr/>
    </dgm:pt>
    <dgm:pt modelId="{5639D818-EB4F-4CF8-8265-5C3AAE12E938}" type="pres">
      <dgm:prSet presAssocID="{084C024F-761E-47BF-82E6-B58427F294E6}" presName="sp" presStyleCnt="0"/>
      <dgm:spPr/>
    </dgm:pt>
    <dgm:pt modelId="{4E0C5C8F-AB55-4BCC-B1C8-0DA68FCA4486}" type="pres">
      <dgm:prSet presAssocID="{00E85BE4-D2CF-4824-ACBD-BB1FF29DEF13}" presName="linNode" presStyleCnt="0"/>
      <dgm:spPr/>
    </dgm:pt>
    <dgm:pt modelId="{C3B3D69B-5611-415A-B220-7F2949C5B07D}" type="pres">
      <dgm:prSet presAssocID="{00E85BE4-D2CF-4824-ACBD-BB1FF29DEF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1641368-52C8-4D22-980A-64A82E26080A}" type="pres">
      <dgm:prSet presAssocID="{00E85BE4-D2CF-4824-ACBD-BB1FF29DEF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6C6F109-3EF7-4977-BA41-7371476A203D}" type="presOf" srcId="{2F0BE11D-E2E9-470A-AF84-A95F702397C9}" destId="{68D823CD-9150-45D9-83D0-A68DD935E743}" srcOrd="0" destOrd="0" presId="urn:microsoft.com/office/officeart/2005/8/layout/vList5"/>
    <dgm:cxn modelId="{C8D43C27-7BFE-4CF0-AEC8-E5628C374AC9}" srcId="{D96ABCC2-47B1-4B7F-9355-9D3B191A5C86}" destId="{5D1B7FFA-1B0B-4C42-976B-5AEBF6710E02}" srcOrd="0" destOrd="0" parTransId="{782A8AC1-86A8-4E9D-B5F8-1E07CCF4FFD0}" sibTransId="{084C024F-761E-47BF-82E6-B58427F294E6}"/>
    <dgm:cxn modelId="{7BE3592D-7573-4194-B77C-C839EEFA4B0C}" type="presOf" srcId="{00E85BE4-D2CF-4824-ACBD-BB1FF29DEF13}" destId="{C3B3D69B-5611-415A-B220-7F2949C5B07D}" srcOrd="0" destOrd="0" presId="urn:microsoft.com/office/officeart/2005/8/layout/vList5"/>
    <dgm:cxn modelId="{2698326A-68F1-432B-AD85-34FE05E2B3E2}" srcId="{5D1B7FFA-1B0B-4C42-976B-5AEBF6710E02}" destId="{2F0BE11D-E2E9-470A-AF84-A95F702397C9}" srcOrd="0" destOrd="0" parTransId="{0DB34460-5E46-4CAC-B269-816BBB7A1848}" sibTransId="{5BA9D340-2AD4-4DB4-AFC7-10FC6A23500D}"/>
    <dgm:cxn modelId="{739AA84D-021A-4F1B-976D-0B471969623A}" type="presOf" srcId="{520125B0-0022-4D04-98AC-A7236AB905BA}" destId="{61641368-52C8-4D22-980A-64A82E26080A}" srcOrd="0" destOrd="0" presId="urn:microsoft.com/office/officeart/2005/8/layout/vList5"/>
    <dgm:cxn modelId="{132F9E85-D379-44DD-8CBA-1AA3D0436BB2}" srcId="{D96ABCC2-47B1-4B7F-9355-9D3B191A5C86}" destId="{00E85BE4-D2CF-4824-ACBD-BB1FF29DEF13}" srcOrd="1" destOrd="0" parTransId="{9CC99577-B3C1-4898-BA3B-4199BF9E0498}" sibTransId="{B4C03D26-21DC-4A04-A80E-D415CF0CC29E}"/>
    <dgm:cxn modelId="{F03254AE-E273-411E-A6DE-85F622DAB801}" type="presOf" srcId="{5D1B7FFA-1B0B-4C42-976B-5AEBF6710E02}" destId="{066FFE70-1713-4D31-BB4F-AD466F1C28D2}" srcOrd="0" destOrd="0" presId="urn:microsoft.com/office/officeart/2005/8/layout/vList5"/>
    <dgm:cxn modelId="{BCE868C8-F1D4-4E0D-B6E5-D4C79196D579}" srcId="{00E85BE4-D2CF-4824-ACBD-BB1FF29DEF13}" destId="{520125B0-0022-4D04-98AC-A7236AB905BA}" srcOrd="0" destOrd="0" parTransId="{8930A723-0AEB-4FD6-9FB1-7BAAFED06B4C}" sibTransId="{BFC057BD-3D7C-4868-B7F7-2BCA04D992F6}"/>
    <dgm:cxn modelId="{0AE316E9-C97F-4E66-B0D5-832771AD8B40}" type="presOf" srcId="{D96ABCC2-47B1-4B7F-9355-9D3B191A5C86}" destId="{402944C3-1661-4611-929E-42AC916C0007}" srcOrd="0" destOrd="0" presId="urn:microsoft.com/office/officeart/2005/8/layout/vList5"/>
    <dgm:cxn modelId="{C54D63E6-A56C-4944-8351-4EE1F67F5D1D}" type="presParOf" srcId="{402944C3-1661-4611-929E-42AC916C0007}" destId="{E07DA5A3-414E-47C2-9F9F-6154BA44024C}" srcOrd="0" destOrd="0" presId="urn:microsoft.com/office/officeart/2005/8/layout/vList5"/>
    <dgm:cxn modelId="{9CB7024D-9383-4249-8F23-BA1AEC46799C}" type="presParOf" srcId="{E07DA5A3-414E-47C2-9F9F-6154BA44024C}" destId="{066FFE70-1713-4D31-BB4F-AD466F1C28D2}" srcOrd="0" destOrd="0" presId="urn:microsoft.com/office/officeart/2005/8/layout/vList5"/>
    <dgm:cxn modelId="{5DD06DBC-C4CD-422D-A248-D64FE3FBE748}" type="presParOf" srcId="{E07DA5A3-414E-47C2-9F9F-6154BA44024C}" destId="{68D823CD-9150-45D9-83D0-A68DD935E743}" srcOrd="1" destOrd="0" presId="urn:microsoft.com/office/officeart/2005/8/layout/vList5"/>
    <dgm:cxn modelId="{C5B3B706-45C3-4203-9242-7FCC626802E6}" type="presParOf" srcId="{402944C3-1661-4611-929E-42AC916C0007}" destId="{5639D818-EB4F-4CF8-8265-5C3AAE12E938}" srcOrd="1" destOrd="0" presId="urn:microsoft.com/office/officeart/2005/8/layout/vList5"/>
    <dgm:cxn modelId="{7A8F798B-CFDF-494E-AAF3-9C04309DAD03}" type="presParOf" srcId="{402944C3-1661-4611-929E-42AC916C0007}" destId="{4E0C5C8F-AB55-4BCC-B1C8-0DA68FCA4486}" srcOrd="2" destOrd="0" presId="urn:microsoft.com/office/officeart/2005/8/layout/vList5"/>
    <dgm:cxn modelId="{AAFFB481-8A7F-47DF-BAD3-055BBE7CB355}" type="presParOf" srcId="{4E0C5C8F-AB55-4BCC-B1C8-0DA68FCA4486}" destId="{C3B3D69B-5611-415A-B220-7F2949C5B07D}" srcOrd="0" destOrd="0" presId="urn:microsoft.com/office/officeart/2005/8/layout/vList5"/>
    <dgm:cxn modelId="{87F5D69C-CF00-49FA-947B-0D474E1ACC15}" type="presParOf" srcId="{4E0C5C8F-AB55-4BCC-B1C8-0DA68FCA4486}" destId="{61641368-52C8-4D22-980A-64A82E2608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5BCAB4-CF74-41A1-982D-4B41D3762D7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61B224-4072-41B9-8A59-6B81EB5B3C0D}">
      <dgm:prSet/>
      <dgm:spPr/>
      <dgm:t>
        <a:bodyPr/>
        <a:lstStyle/>
        <a:p>
          <a:pPr>
            <a:defRPr b="1"/>
          </a:pPr>
          <a:r>
            <a:rPr lang="en-US"/>
            <a:t>1. Upload atau Ambil Foto Kaktus:</a:t>
          </a:r>
        </a:p>
      </dgm:t>
    </dgm:pt>
    <dgm:pt modelId="{6E145D7E-6A49-43C7-B76C-BD9C64A92B88}" type="parTrans" cxnId="{8022DC71-CF72-4F29-A0DA-B3E317BA6FC7}">
      <dgm:prSet/>
      <dgm:spPr/>
      <dgm:t>
        <a:bodyPr/>
        <a:lstStyle/>
        <a:p>
          <a:endParaRPr lang="en-US"/>
        </a:p>
      </dgm:t>
    </dgm:pt>
    <dgm:pt modelId="{82242055-6CBB-4174-8CC0-94D42AF805B9}" type="sibTrans" cxnId="{8022DC71-CF72-4F29-A0DA-B3E317BA6FC7}">
      <dgm:prSet/>
      <dgm:spPr/>
      <dgm:t>
        <a:bodyPr/>
        <a:lstStyle/>
        <a:p>
          <a:endParaRPr lang="en-US"/>
        </a:p>
      </dgm:t>
    </dgm:pt>
    <dgm:pt modelId="{B56EE53B-20BD-47B1-B888-FFB56441C823}">
      <dgm:prSet/>
      <dgm:spPr/>
      <dgm:t>
        <a:bodyPr/>
        <a:lstStyle/>
        <a:p>
          <a:r>
            <a:rPr lang="en-US"/>
            <a:t>- Pengguna bisa memilih untuk mengunggah gambar atau mengambil foto langsung.</a:t>
          </a:r>
        </a:p>
      </dgm:t>
    </dgm:pt>
    <dgm:pt modelId="{117B77B5-D6DE-473A-A683-AA8695126354}" type="parTrans" cxnId="{55F72FCF-4B7D-4C8F-8E79-B898B60A3CAC}">
      <dgm:prSet/>
      <dgm:spPr/>
      <dgm:t>
        <a:bodyPr/>
        <a:lstStyle/>
        <a:p>
          <a:endParaRPr lang="en-US"/>
        </a:p>
      </dgm:t>
    </dgm:pt>
    <dgm:pt modelId="{55261715-1786-48AB-887E-0B5FDFDE1688}" type="sibTrans" cxnId="{55F72FCF-4B7D-4C8F-8E79-B898B60A3CAC}">
      <dgm:prSet/>
      <dgm:spPr/>
      <dgm:t>
        <a:bodyPr/>
        <a:lstStyle/>
        <a:p>
          <a:endParaRPr lang="en-US"/>
        </a:p>
      </dgm:t>
    </dgm:pt>
    <dgm:pt modelId="{05891453-98EB-40E7-A16F-F60B91DDE9A8}">
      <dgm:prSet/>
      <dgm:spPr/>
      <dgm:t>
        <a:bodyPr/>
        <a:lstStyle/>
        <a:p>
          <a:pPr>
            <a:defRPr b="1"/>
          </a:pPr>
          <a:r>
            <a:rPr lang="en-US"/>
            <a:t>2. Proses Klasifikasi:</a:t>
          </a:r>
        </a:p>
      </dgm:t>
    </dgm:pt>
    <dgm:pt modelId="{04CA2F7D-42AB-4AFC-89DA-EE91AD8EF436}" type="parTrans" cxnId="{94E2826F-296E-4D51-9B58-F16DA11D62AB}">
      <dgm:prSet/>
      <dgm:spPr/>
      <dgm:t>
        <a:bodyPr/>
        <a:lstStyle/>
        <a:p>
          <a:endParaRPr lang="en-US"/>
        </a:p>
      </dgm:t>
    </dgm:pt>
    <dgm:pt modelId="{5587F6D9-21D1-4B56-B6B1-F2B23AA7B248}" type="sibTrans" cxnId="{94E2826F-296E-4D51-9B58-F16DA11D62AB}">
      <dgm:prSet/>
      <dgm:spPr/>
      <dgm:t>
        <a:bodyPr/>
        <a:lstStyle/>
        <a:p>
          <a:endParaRPr lang="en-US"/>
        </a:p>
      </dgm:t>
    </dgm:pt>
    <dgm:pt modelId="{5471DBD4-77BB-41CF-92DC-FE3E59E1CB8F}">
      <dgm:prSet/>
      <dgm:spPr/>
      <dgm:t>
        <a:bodyPr/>
        <a:lstStyle/>
        <a:p>
          <a:r>
            <a:rPr lang="en-US"/>
            <a:t>- Setelah gambar diunggah, model akan memprosesnya untuk mengenali jenis kaktus.</a:t>
          </a:r>
        </a:p>
      </dgm:t>
    </dgm:pt>
    <dgm:pt modelId="{0B6F519B-1FE9-4F83-B761-07E2C7291085}" type="parTrans" cxnId="{4AE871ED-0B56-4D1E-957B-2BD2C4B0F2C7}">
      <dgm:prSet/>
      <dgm:spPr/>
      <dgm:t>
        <a:bodyPr/>
        <a:lstStyle/>
        <a:p>
          <a:endParaRPr lang="en-US"/>
        </a:p>
      </dgm:t>
    </dgm:pt>
    <dgm:pt modelId="{F235B2D9-6B2D-4204-8291-53E38DFD6233}" type="sibTrans" cxnId="{4AE871ED-0B56-4D1E-957B-2BD2C4B0F2C7}">
      <dgm:prSet/>
      <dgm:spPr/>
      <dgm:t>
        <a:bodyPr/>
        <a:lstStyle/>
        <a:p>
          <a:endParaRPr lang="en-US"/>
        </a:p>
      </dgm:t>
    </dgm:pt>
    <dgm:pt modelId="{36BF498E-62AC-4F40-92F2-71F80FA51716}">
      <dgm:prSet/>
      <dgm:spPr/>
      <dgm:t>
        <a:bodyPr/>
        <a:lstStyle/>
        <a:p>
          <a:pPr>
            <a:defRPr b="1"/>
          </a:pPr>
          <a:r>
            <a:rPr lang="en-US"/>
            <a:t>3. Hasil Identifikasi:</a:t>
          </a:r>
        </a:p>
      </dgm:t>
    </dgm:pt>
    <dgm:pt modelId="{CB4E004F-695F-489C-B853-DFD1D781E204}" type="parTrans" cxnId="{E9EB8F7F-19C6-49B7-A1AD-EB21B76623CE}">
      <dgm:prSet/>
      <dgm:spPr/>
      <dgm:t>
        <a:bodyPr/>
        <a:lstStyle/>
        <a:p>
          <a:endParaRPr lang="en-US"/>
        </a:p>
      </dgm:t>
    </dgm:pt>
    <dgm:pt modelId="{B175967D-F767-4DCF-9DB0-60E83F89A915}" type="sibTrans" cxnId="{E9EB8F7F-19C6-49B7-A1AD-EB21B76623CE}">
      <dgm:prSet/>
      <dgm:spPr/>
      <dgm:t>
        <a:bodyPr/>
        <a:lstStyle/>
        <a:p>
          <a:endParaRPr lang="en-US"/>
        </a:p>
      </dgm:t>
    </dgm:pt>
    <dgm:pt modelId="{82009109-B26A-4B04-8CFF-A099BFD0164E}">
      <dgm:prSet/>
      <dgm:spPr/>
      <dgm:t>
        <a:bodyPr/>
        <a:lstStyle/>
        <a:p>
          <a:r>
            <a:rPr lang="en-US"/>
            <a:t>- Jenis kaktus akan ditampilkan di bawah gambar.</a:t>
          </a:r>
        </a:p>
      </dgm:t>
    </dgm:pt>
    <dgm:pt modelId="{5A8B7CCD-A590-4FB3-A141-D9F03CB3C679}" type="parTrans" cxnId="{A67DD1AE-9E90-4F09-A82E-4F98761BDCCF}">
      <dgm:prSet/>
      <dgm:spPr/>
      <dgm:t>
        <a:bodyPr/>
        <a:lstStyle/>
        <a:p>
          <a:endParaRPr lang="en-US"/>
        </a:p>
      </dgm:t>
    </dgm:pt>
    <dgm:pt modelId="{5072762E-5878-46A4-A04C-C598745C00C7}" type="sibTrans" cxnId="{A67DD1AE-9E90-4F09-A82E-4F98761BDCCF}">
      <dgm:prSet/>
      <dgm:spPr/>
      <dgm:t>
        <a:bodyPr/>
        <a:lstStyle/>
        <a:p>
          <a:endParaRPr lang="en-US"/>
        </a:p>
      </dgm:t>
    </dgm:pt>
    <dgm:pt modelId="{D27A69F1-696F-47BC-A5A4-E9DE95582F37}" type="pres">
      <dgm:prSet presAssocID="{8C5BCAB4-CF74-41A1-982D-4B41D3762D76}" presName="Name0" presStyleCnt="0">
        <dgm:presLayoutVars>
          <dgm:dir/>
          <dgm:animLvl val="lvl"/>
          <dgm:resizeHandles val="exact"/>
        </dgm:presLayoutVars>
      </dgm:prSet>
      <dgm:spPr/>
    </dgm:pt>
    <dgm:pt modelId="{F636AB9F-929E-4A3F-BF20-D6ABCDD810F3}" type="pres">
      <dgm:prSet presAssocID="{8461B224-4072-41B9-8A59-6B81EB5B3C0D}" presName="linNode" presStyleCnt="0"/>
      <dgm:spPr/>
    </dgm:pt>
    <dgm:pt modelId="{AF0B8272-1CEB-463C-A234-01075E93F88E}" type="pres">
      <dgm:prSet presAssocID="{8461B224-4072-41B9-8A59-6B81EB5B3C0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08ED400-C7E4-4B7B-A064-E8E91D4F93DA}" type="pres">
      <dgm:prSet presAssocID="{8461B224-4072-41B9-8A59-6B81EB5B3C0D}" presName="descendantText" presStyleLbl="alignAccFollowNode1" presStyleIdx="0" presStyleCnt="3">
        <dgm:presLayoutVars>
          <dgm:bulletEnabled/>
        </dgm:presLayoutVars>
      </dgm:prSet>
      <dgm:spPr/>
    </dgm:pt>
    <dgm:pt modelId="{7EF62A76-A974-4E9A-8CD2-D5317A8E54B4}" type="pres">
      <dgm:prSet presAssocID="{82242055-6CBB-4174-8CC0-94D42AF805B9}" presName="sp" presStyleCnt="0"/>
      <dgm:spPr/>
    </dgm:pt>
    <dgm:pt modelId="{7328D6F9-F5D4-4BA4-9DF5-AFEE46EDE6E1}" type="pres">
      <dgm:prSet presAssocID="{05891453-98EB-40E7-A16F-F60B91DDE9A8}" presName="linNode" presStyleCnt="0"/>
      <dgm:spPr/>
    </dgm:pt>
    <dgm:pt modelId="{18C4F187-832E-4FD6-8579-7C55D77E2364}" type="pres">
      <dgm:prSet presAssocID="{05891453-98EB-40E7-A16F-F60B91DDE9A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51DB040-AAC9-44EB-892C-21D9FEC15BF7}" type="pres">
      <dgm:prSet presAssocID="{05891453-98EB-40E7-A16F-F60B91DDE9A8}" presName="descendantText" presStyleLbl="alignAccFollowNode1" presStyleIdx="1" presStyleCnt="3">
        <dgm:presLayoutVars>
          <dgm:bulletEnabled/>
        </dgm:presLayoutVars>
      </dgm:prSet>
      <dgm:spPr/>
    </dgm:pt>
    <dgm:pt modelId="{E59864EA-832C-4E59-A5C1-9BDA492C416F}" type="pres">
      <dgm:prSet presAssocID="{5587F6D9-21D1-4B56-B6B1-F2B23AA7B248}" presName="sp" presStyleCnt="0"/>
      <dgm:spPr/>
    </dgm:pt>
    <dgm:pt modelId="{F9D473D2-230F-4112-8A35-B9B2512E1A8A}" type="pres">
      <dgm:prSet presAssocID="{36BF498E-62AC-4F40-92F2-71F80FA51716}" presName="linNode" presStyleCnt="0"/>
      <dgm:spPr/>
    </dgm:pt>
    <dgm:pt modelId="{13DF1E9D-6FD6-4F08-8177-21B0D84DEB3D}" type="pres">
      <dgm:prSet presAssocID="{36BF498E-62AC-4F40-92F2-71F80FA5171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7AF08F2-8A14-4B18-82E5-531818FCCB9C}" type="pres">
      <dgm:prSet presAssocID="{36BF498E-62AC-4F40-92F2-71F80FA5171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76FA72E-DAC9-432A-9A7F-74C5DAAEFCB4}" type="presOf" srcId="{36BF498E-62AC-4F40-92F2-71F80FA51716}" destId="{13DF1E9D-6FD6-4F08-8177-21B0D84DEB3D}" srcOrd="0" destOrd="0" presId="urn:microsoft.com/office/officeart/2016/7/layout/VerticalSolidActionList"/>
    <dgm:cxn modelId="{4CC22B63-AC49-49A2-B51B-BC4B31C7CDB0}" type="presOf" srcId="{B56EE53B-20BD-47B1-B888-FFB56441C823}" destId="{C08ED400-C7E4-4B7B-A064-E8E91D4F93DA}" srcOrd="0" destOrd="0" presId="urn:microsoft.com/office/officeart/2016/7/layout/VerticalSolidActionList"/>
    <dgm:cxn modelId="{94E2826F-296E-4D51-9B58-F16DA11D62AB}" srcId="{8C5BCAB4-CF74-41A1-982D-4B41D3762D76}" destId="{05891453-98EB-40E7-A16F-F60B91DDE9A8}" srcOrd="1" destOrd="0" parTransId="{04CA2F7D-42AB-4AFC-89DA-EE91AD8EF436}" sibTransId="{5587F6D9-21D1-4B56-B6B1-F2B23AA7B248}"/>
    <dgm:cxn modelId="{8022DC71-CF72-4F29-A0DA-B3E317BA6FC7}" srcId="{8C5BCAB4-CF74-41A1-982D-4B41D3762D76}" destId="{8461B224-4072-41B9-8A59-6B81EB5B3C0D}" srcOrd="0" destOrd="0" parTransId="{6E145D7E-6A49-43C7-B76C-BD9C64A92B88}" sibTransId="{82242055-6CBB-4174-8CC0-94D42AF805B9}"/>
    <dgm:cxn modelId="{89097777-F08D-4519-9AB7-E6A94029B833}" type="presOf" srcId="{05891453-98EB-40E7-A16F-F60B91DDE9A8}" destId="{18C4F187-832E-4FD6-8579-7C55D77E2364}" srcOrd="0" destOrd="0" presId="urn:microsoft.com/office/officeart/2016/7/layout/VerticalSolidActionList"/>
    <dgm:cxn modelId="{E9EB8F7F-19C6-49B7-A1AD-EB21B76623CE}" srcId="{8C5BCAB4-CF74-41A1-982D-4B41D3762D76}" destId="{36BF498E-62AC-4F40-92F2-71F80FA51716}" srcOrd="2" destOrd="0" parTransId="{CB4E004F-695F-489C-B853-DFD1D781E204}" sibTransId="{B175967D-F767-4DCF-9DB0-60E83F89A915}"/>
    <dgm:cxn modelId="{DF585A99-43EC-4D3B-B514-ADFBE7442FAE}" type="presOf" srcId="{82009109-B26A-4B04-8CFF-A099BFD0164E}" destId="{97AF08F2-8A14-4B18-82E5-531818FCCB9C}" srcOrd="0" destOrd="0" presId="urn:microsoft.com/office/officeart/2016/7/layout/VerticalSolidActionList"/>
    <dgm:cxn modelId="{1EFB5EA9-0AE4-465E-A6DB-A08E1075BC7A}" type="presOf" srcId="{8461B224-4072-41B9-8A59-6B81EB5B3C0D}" destId="{AF0B8272-1CEB-463C-A234-01075E93F88E}" srcOrd="0" destOrd="0" presId="urn:microsoft.com/office/officeart/2016/7/layout/VerticalSolidActionList"/>
    <dgm:cxn modelId="{A67DD1AE-9E90-4F09-A82E-4F98761BDCCF}" srcId="{36BF498E-62AC-4F40-92F2-71F80FA51716}" destId="{82009109-B26A-4B04-8CFF-A099BFD0164E}" srcOrd="0" destOrd="0" parTransId="{5A8B7CCD-A590-4FB3-A141-D9F03CB3C679}" sibTransId="{5072762E-5878-46A4-A04C-C598745C00C7}"/>
    <dgm:cxn modelId="{B81727CA-5567-4C89-818D-6D1FDA5C00BC}" type="presOf" srcId="{5471DBD4-77BB-41CF-92DC-FE3E59E1CB8F}" destId="{B51DB040-AAC9-44EB-892C-21D9FEC15BF7}" srcOrd="0" destOrd="0" presId="urn:microsoft.com/office/officeart/2016/7/layout/VerticalSolidActionList"/>
    <dgm:cxn modelId="{55F72FCF-4B7D-4C8F-8E79-B898B60A3CAC}" srcId="{8461B224-4072-41B9-8A59-6B81EB5B3C0D}" destId="{B56EE53B-20BD-47B1-B888-FFB56441C823}" srcOrd="0" destOrd="0" parTransId="{117B77B5-D6DE-473A-A683-AA8695126354}" sibTransId="{55261715-1786-48AB-887E-0B5FDFDE1688}"/>
    <dgm:cxn modelId="{539AD6DF-B784-4167-9E9F-75F5FECE2551}" type="presOf" srcId="{8C5BCAB4-CF74-41A1-982D-4B41D3762D76}" destId="{D27A69F1-696F-47BC-A5A4-E9DE95582F37}" srcOrd="0" destOrd="0" presId="urn:microsoft.com/office/officeart/2016/7/layout/VerticalSolidActionList"/>
    <dgm:cxn modelId="{4AE871ED-0B56-4D1E-957B-2BD2C4B0F2C7}" srcId="{05891453-98EB-40E7-A16F-F60B91DDE9A8}" destId="{5471DBD4-77BB-41CF-92DC-FE3E59E1CB8F}" srcOrd="0" destOrd="0" parTransId="{0B6F519B-1FE9-4F83-B761-07E2C7291085}" sibTransId="{F235B2D9-6B2D-4204-8291-53E38DFD6233}"/>
    <dgm:cxn modelId="{E1712C3E-BE0C-4F22-A0EE-900CA9DA724A}" type="presParOf" srcId="{D27A69F1-696F-47BC-A5A4-E9DE95582F37}" destId="{F636AB9F-929E-4A3F-BF20-D6ABCDD810F3}" srcOrd="0" destOrd="0" presId="urn:microsoft.com/office/officeart/2016/7/layout/VerticalSolidActionList"/>
    <dgm:cxn modelId="{FE7AC11A-2DC3-4FE8-8E68-7751658C26A4}" type="presParOf" srcId="{F636AB9F-929E-4A3F-BF20-D6ABCDD810F3}" destId="{AF0B8272-1CEB-463C-A234-01075E93F88E}" srcOrd="0" destOrd="0" presId="urn:microsoft.com/office/officeart/2016/7/layout/VerticalSolidActionList"/>
    <dgm:cxn modelId="{630E4EF3-6062-42C9-B806-CB078FE77A06}" type="presParOf" srcId="{F636AB9F-929E-4A3F-BF20-D6ABCDD810F3}" destId="{C08ED400-C7E4-4B7B-A064-E8E91D4F93DA}" srcOrd="1" destOrd="0" presId="urn:microsoft.com/office/officeart/2016/7/layout/VerticalSolidActionList"/>
    <dgm:cxn modelId="{CC1FAE87-4FF2-462B-99D7-1C981BD2960A}" type="presParOf" srcId="{D27A69F1-696F-47BC-A5A4-E9DE95582F37}" destId="{7EF62A76-A974-4E9A-8CD2-D5317A8E54B4}" srcOrd="1" destOrd="0" presId="urn:microsoft.com/office/officeart/2016/7/layout/VerticalSolidActionList"/>
    <dgm:cxn modelId="{6B38C6DC-EFE1-4056-89DF-6C832DEEBA83}" type="presParOf" srcId="{D27A69F1-696F-47BC-A5A4-E9DE95582F37}" destId="{7328D6F9-F5D4-4BA4-9DF5-AFEE46EDE6E1}" srcOrd="2" destOrd="0" presId="urn:microsoft.com/office/officeart/2016/7/layout/VerticalSolidActionList"/>
    <dgm:cxn modelId="{3D24B119-7AD4-4AAB-8B77-0A7FD74173A4}" type="presParOf" srcId="{7328D6F9-F5D4-4BA4-9DF5-AFEE46EDE6E1}" destId="{18C4F187-832E-4FD6-8579-7C55D77E2364}" srcOrd="0" destOrd="0" presId="urn:microsoft.com/office/officeart/2016/7/layout/VerticalSolidActionList"/>
    <dgm:cxn modelId="{E4375F93-1CB9-4A7E-B692-74696CDB3F85}" type="presParOf" srcId="{7328D6F9-F5D4-4BA4-9DF5-AFEE46EDE6E1}" destId="{B51DB040-AAC9-44EB-892C-21D9FEC15BF7}" srcOrd="1" destOrd="0" presId="urn:microsoft.com/office/officeart/2016/7/layout/VerticalSolidActionList"/>
    <dgm:cxn modelId="{1553F810-FCCE-4C57-BC18-D38DEA592744}" type="presParOf" srcId="{D27A69F1-696F-47BC-A5A4-E9DE95582F37}" destId="{E59864EA-832C-4E59-A5C1-9BDA492C416F}" srcOrd="3" destOrd="0" presId="urn:microsoft.com/office/officeart/2016/7/layout/VerticalSolidActionList"/>
    <dgm:cxn modelId="{A4540218-C36E-43D1-B284-6B4AA6112A2C}" type="presParOf" srcId="{D27A69F1-696F-47BC-A5A4-E9DE95582F37}" destId="{F9D473D2-230F-4112-8A35-B9B2512E1A8A}" srcOrd="4" destOrd="0" presId="urn:microsoft.com/office/officeart/2016/7/layout/VerticalSolidActionList"/>
    <dgm:cxn modelId="{43E2C7D1-486E-4817-B8AF-177AC5F24279}" type="presParOf" srcId="{F9D473D2-230F-4112-8A35-B9B2512E1A8A}" destId="{13DF1E9D-6FD6-4F08-8177-21B0D84DEB3D}" srcOrd="0" destOrd="0" presId="urn:microsoft.com/office/officeart/2016/7/layout/VerticalSolidActionList"/>
    <dgm:cxn modelId="{B56FD4C9-608E-4A03-B904-5EF7E7040188}" type="presParOf" srcId="{F9D473D2-230F-4112-8A35-B9B2512E1A8A}" destId="{97AF08F2-8A14-4B18-82E5-531818FCCB9C}" srcOrd="1" destOrd="0" presId="urn:microsoft.com/office/officeart/2016/7/layout/VerticalSolidAc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0D1791-A365-425B-8B89-96F5E636159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1241DD-7465-4ED2-ACF8-CFDF7CE9191D}">
      <dgm:prSet/>
      <dgm:spPr/>
      <dgm:t>
        <a:bodyPr/>
        <a:lstStyle/>
        <a:p>
          <a:r>
            <a:rPr lang="en-US" dirty="0" err="1"/>
            <a:t>Memilih</a:t>
          </a:r>
          <a:r>
            <a:rPr lang="en-US" dirty="0"/>
            <a:t> Menu Checking</a:t>
          </a:r>
        </a:p>
      </dgm:t>
    </dgm:pt>
    <dgm:pt modelId="{5ACFAB00-D5C1-47C0-A643-15C2B17FD933}" type="parTrans" cxnId="{D436A44B-FB21-45EF-9295-3DB8DC2E7ABE}">
      <dgm:prSet/>
      <dgm:spPr/>
      <dgm:t>
        <a:bodyPr/>
        <a:lstStyle/>
        <a:p>
          <a:endParaRPr lang="en-US"/>
        </a:p>
      </dgm:t>
    </dgm:pt>
    <dgm:pt modelId="{B56297D9-23E5-45AE-B918-B8D56C170009}" type="sibTrans" cxnId="{D436A44B-FB21-45EF-9295-3DB8DC2E7ABE}">
      <dgm:prSet/>
      <dgm:spPr/>
      <dgm:t>
        <a:bodyPr/>
        <a:lstStyle/>
        <a:p>
          <a:endParaRPr lang="en-US"/>
        </a:p>
      </dgm:t>
    </dgm:pt>
    <dgm:pt modelId="{AF1F3017-227C-45B7-83A9-8B1358A6FE5D}">
      <dgm:prSet/>
      <dgm:spPr/>
      <dgm:t>
        <a:bodyPr/>
        <a:lstStyle/>
        <a:p>
          <a:r>
            <a:rPr lang="en-US"/>
            <a:t>- Pada halaman utama, pilih 'Checking'.</a:t>
          </a:r>
        </a:p>
      </dgm:t>
    </dgm:pt>
    <dgm:pt modelId="{26426BD2-B0AB-41D4-A5BD-506186A2A19A}" type="parTrans" cxnId="{CF0D0393-EF0F-43FF-ACA7-CB2930A751EF}">
      <dgm:prSet/>
      <dgm:spPr/>
      <dgm:t>
        <a:bodyPr/>
        <a:lstStyle/>
        <a:p>
          <a:endParaRPr lang="en-US"/>
        </a:p>
      </dgm:t>
    </dgm:pt>
    <dgm:pt modelId="{B5E96767-8E21-4E69-BD76-6865A9201D40}" type="sibTrans" cxnId="{CF0D0393-EF0F-43FF-ACA7-CB2930A751EF}">
      <dgm:prSet/>
      <dgm:spPr/>
      <dgm:t>
        <a:bodyPr/>
        <a:lstStyle/>
        <a:p>
          <a:endParaRPr lang="en-US"/>
        </a:p>
      </dgm:t>
    </dgm:pt>
    <dgm:pt modelId="{E67E153F-5C43-40E3-8672-E3CA84123C36}">
      <dgm:prSet/>
      <dgm:spPr/>
      <dgm:t>
        <a:bodyPr/>
        <a:lstStyle/>
        <a:p>
          <a:pPr algn="l"/>
          <a:r>
            <a:rPr lang="en-US" dirty="0"/>
            <a:t>- </a:t>
          </a:r>
          <a:r>
            <a:rPr lang="en-US" dirty="0" err="1"/>
            <a:t>Pengguna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mengunggah</a:t>
          </a:r>
          <a:r>
            <a:rPr lang="en-US" dirty="0"/>
            <a:t> </a:t>
          </a:r>
          <a:r>
            <a:rPr lang="en-US" dirty="0" err="1"/>
            <a:t>foto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galeri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mengambil</a:t>
          </a:r>
          <a:r>
            <a:rPr lang="en-US" dirty="0"/>
            <a:t> </a:t>
          </a:r>
          <a:r>
            <a:rPr lang="en-US" dirty="0" err="1"/>
            <a:t>foto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.</a:t>
          </a:r>
        </a:p>
      </dgm:t>
    </dgm:pt>
    <dgm:pt modelId="{2F348846-43DC-409A-96B3-A2F2C7CCCD3B}" type="parTrans" cxnId="{B79FEF25-B404-49E2-BC1D-3303286F5AF5}">
      <dgm:prSet/>
      <dgm:spPr/>
      <dgm:t>
        <a:bodyPr/>
        <a:lstStyle/>
        <a:p>
          <a:endParaRPr lang="en-US"/>
        </a:p>
      </dgm:t>
    </dgm:pt>
    <dgm:pt modelId="{FECDBAAD-6485-4688-91E0-CD9F91759534}" type="sibTrans" cxnId="{B79FEF25-B404-49E2-BC1D-3303286F5AF5}">
      <dgm:prSet/>
      <dgm:spPr/>
      <dgm:t>
        <a:bodyPr/>
        <a:lstStyle/>
        <a:p>
          <a:endParaRPr lang="en-US"/>
        </a:p>
      </dgm:t>
    </dgm:pt>
    <dgm:pt modelId="{69652E07-3CF5-4882-A857-828CF32B7E85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Melihat</a:t>
          </a:r>
          <a:r>
            <a:rPr lang="en-US" dirty="0"/>
            <a:t> Hasil</a:t>
          </a:r>
        </a:p>
      </dgm:t>
    </dgm:pt>
    <dgm:pt modelId="{1B736272-23C1-4124-832B-FADFE8099246}" type="parTrans" cxnId="{5C2ACD52-8B58-462B-9411-DE74A346FF97}">
      <dgm:prSet/>
      <dgm:spPr/>
      <dgm:t>
        <a:bodyPr/>
        <a:lstStyle/>
        <a:p>
          <a:endParaRPr lang="en-US"/>
        </a:p>
      </dgm:t>
    </dgm:pt>
    <dgm:pt modelId="{04C63E52-1C46-454A-8A77-6FCEBF53785C}" type="sibTrans" cxnId="{5C2ACD52-8B58-462B-9411-DE74A346FF97}">
      <dgm:prSet/>
      <dgm:spPr/>
      <dgm:t>
        <a:bodyPr/>
        <a:lstStyle/>
        <a:p>
          <a:endParaRPr lang="en-US"/>
        </a:p>
      </dgm:t>
    </dgm:pt>
    <dgm:pt modelId="{A293BD65-8AB8-4C45-9DD1-ABE4564F52C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Setelah</a:t>
          </a:r>
          <a:r>
            <a:rPr lang="en-US" dirty="0"/>
            <a:t> proses </a:t>
          </a:r>
          <a:r>
            <a:rPr lang="en-US" dirty="0" err="1"/>
            <a:t>klasifikasi</a:t>
          </a:r>
          <a:r>
            <a:rPr lang="en-US" dirty="0"/>
            <a:t> </a:t>
          </a:r>
          <a:r>
            <a:rPr lang="en-US" dirty="0" err="1"/>
            <a:t>selesai</a:t>
          </a:r>
          <a:r>
            <a:rPr lang="en-US" dirty="0"/>
            <a:t>,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muncul</a:t>
          </a:r>
          <a:r>
            <a:rPr lang="en-US" dirty="0"/>
            <a:t> di </a:t>
          </a:r>
          <a:r>
            <a:rPr lang="en-US" dirty="0" err="1"/>
            <a:t>bawah</a:t>
          </a:r>
          <a:r>
            <a:rPr lang="en-US" dirty="0"/>
            <a:t> </a:t>
          </a:r>
          <a:r>
            <a:rPr lang="en-US" dirty="0" err="1"/>
            <a:t>gambar</a:t>
          </a:r>
          <a:r>
            <a:rPr lang="en-US" dirty="0"/>
            <a:t>.</a:t>
          </a:r>
        </a:p>
      </dgm:t>
    </dgm:pt>
    <dgm:pt modelId="{C8144C3F-9034-4484-96CD-8139FAD0835B}" type="parTrans" cxnId="{16B8F36A-B3C2-4202-8B22-86983AE4680B}">
      <dgm:prSet/>
      <dgm:spPr/>
      <dgm:t>
        <a:bodyPr/>
        <a:lstStyle/>
        <a:p>
          <a:endParaRPr lang="en-US"/>
        </a:p>
      </dgm:t>
    </dgm:pt>
    <dgm:pt modelId="{CDB68818-5F69-4E8B-98F2-6A419B746275}" type="sibTrans" cxnId="{16B8F36A-B3C2-4202-8B22-86983AE4680B}">
      <dgm:prSet/>
      <dgm:spPr/>
      <dgm:t>
        <a:bodyPr/>
        <a:lstStyle/>
        <a:p>
          <a:endParaRPr lang="en-US"/>
        </a:p>
      </dgm:t>
    </dgm:pt>
    <dgm:pt modelId="{44EAC1EF-F6CE-405D-B82D-D8938422B2EA}">
      <dgm:prSet/>
      <dgm:spPr/>
      <dgm:t>
        <a:bodyPr/>
        <a:lstStyle/>
        <a:p>
          <a:r>
            <a:rPr lang="en-US" dirty="0"/>
            <a:t>Upload Gambar </a:t>
          </a:r>
          <a:r>
            <a:rPr lang="en-US" dirty="0" err="1"/>
            <a:t>atau</a:t>
          </a:r>
          <a:r>
            <a:rPr lang="en-US" dirty="0"/>
            <a:t> Take Photo</a:t>
          </a:r>
        </a:p>
      </dgm:t>
    </dgm:pt>
    <dgm:pt modelId="{26975CEF-F64E-46E2-8291-2470DA755C78}" type="sibTrans" cxnId="{06E5D81F-4DF1-4580-BA2A-C48C05EA1172}">
      <dgm:prSet/>
      <dgm:spPr/>
      <dgm:t>
        <a:bodyPr/>
        <a:lstStyle/>
        <a:p>
          <a:endParaRPr lang="en-US"/>
        </a:p>
      </dgm:t>
    </dgm:pt>
    <dgm:pt modelId="{3C901CC9-FFBE-47C3-8A5F-34A80322791B}" type="parTrans" cxnId="{06E5D81F-4DF1-4580-BA2A-C48C05EA1172}">
      <dgm:prSet/>
      <dgm:spPr/>
      <dgm:t>
        <a:bodyPr/>
        <a:lstStyle/>
        <a:p>
          <a:endParaRPr lang="en-US"/>
        </a:p>
      </dgm:t>
    </dgm:pt>
    <dgm:pt modelId="{9A640BB2-A09A-408E-9680-4909E55C1418}" type="pres">
      <dgm:prSet presAssocID="{C20D1791-A365-425B-8B89-96F5E636159F}" presName="Name0" presStyleCnt="0">
        <dgm:presLayoutVars>
          <dgm:dir/>
          <dgm:animLvl val="lvl"/>
          <dgm:resizeHandles val="exact"/>
        </dgm:presLayoutVars>
      </dgm:prSet>
      <dgm:spPr/>
    </dgm:pt>
    <dgm:pt modelId="{EDA66840-4D8F-43AA-A427-C4A6EBEC87E1}" type="pres">
      <dgm:prSet presAssocID="{8D1241DD-7465-4ED2-ACF8-CFDF7CE9191D}" presName="composite" presStyleCnt="0"/>
      <dgm:spPr/>
    </dgm:pt>
    <dgm:pt modelId="{CF3A0766-9B43-4D93-877C-8EB57E303D8A}" type="pres">
      <dgm:prSet presAssocID="{8D1241DD-7465-4ED2-ACF8-CFDF7CE9191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FBEDAF2-535A-46D6-BB16-A2985105205C}" type="pres">
      <dgm:prSet presAssocID="{8D1241DD-7465-4ED2-ACF8-CFDF7CE9191D}" presName="desTx" presStyleLbl="alignAccFollowNode1" presStyleIdx="0" presStyleCnt="3">
        <dgm:presLayoutVars>
          <dgm:bulletEnabled val="1"/>
        </dgm:presLayoutVars>
      </dgm:prSet>
      <dgm:spPr/>
    </dgm:pt>
    <dgm:pt modelId="{B3A21DC6-FC83-49D8-9DE4-CFD3E9EFD4CD}" type="pres">
      <dgm:prSet presAssocID="{B56297D9-23E5-45AE-B918-B8D56C170009}" presName="space" presStyleCnt="0"/>
      <dgm:spPr/>
    </dgm:pt>
    <dgm:pt modelId="{EF76AA01-A56A-4E83-9A01-82646E054981}" type="pres">
      <dgm:prSet presAssocID="{44EAC1EF-F6CE-405D-B82D-D8938422B2EA}" presName="composite" presStyleCnt="0"/>
      <dgm:spPr/>
    </dgm:pt>
    <dgm:pt modelId="{B44A4D57-8800-4C2F-A2C3-FB187E30EE5B}" type="pres">
      <dgm:prSet presAssocID="{44EAC1EF-F6CE-405D-B82D-D8938422B2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9590E2-DE0D-42D8-BCC2-7317F652B909}" type="pres">
      <dgm:prSet presAssocID="{44EAC1EF-F6CE-405D-B82D-D8938422B2EA}" presName="desTx" presStyleLbl="alignAccFollowNode1" presStyleIdx="1" presStyleCnt="3" custScaleX="108645">
        <dgm:presLayoutVars>
          <dgm:bulletEnabled val="1"/>
        </dgm:presLayoutVars>
      </dgm:prSet>
      <dgm:spPr/>
    </dgm:pt>
    <dgm:pt modelId="{384D0A38-1ACE-448F-A8C4-26E3C7DC92C0}" type="pres">
      <dgm:prSet presAssocID="{26975CEF-F64E-46E2-8291-2470DA755C78}" presName="space" presStyleCnt="0"/>
      <dgm:spPr/>
    </dgm:pt>
    <dgm:pt modelId="{014ECB54-3E26-4835-9A08-228116BEA1B0}" type="pres">
      <dgm:prSet presAssocID="{69652E07-3CF5-4882-A857-828CF32B7E85}" presName="composite" presStyleCnt="0"/>
      <dgm:spPr/>
    </dgm:pt>
    <dgm:pt modelId="{A5B3C04C-1DC8-4725-A5B4-50C2AD301692}" type="pres">
      <dgm:prSet presAssocID="{69652E07-3CF5-4882-A857-828CF32B7E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FEF524-28A6-4783-9EDB-F89ED1B23F73}" type="pres">
      <dgm:prSet presAssocID="{69652E07-3CF5-4882-A857-828CF32B7E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D11303-5BE1-44C6-840B-DECE3BA9F8BD}" type="presOf" srcId="{44EAC1EF-F6CE-405D-B82D-D8938422B2EA}" destId="{B44A4D57-8800-4C2F-A2C3-FB187E30EE5B}" srcOrd="0" destOrd="0" presId="urn:microsoft.com/office/officeart/2005/8/layout/hList1"/>
    <dgm:cxn modelId="{06E5D81F-4DF1-4580-BA2A-C48C05EA1172}" srcId="{C20D1791-A365-425B-8B89-96F5E636159F}" destId="{44EAC1EF-F6CE-405D-B82D-D8938422B2EA}" srcOrd="1" destOrd="0" parTransId="{3C901CC9-FFBE-47C3-8A5F-34A80322791B}" sibTransId="{26975CEF-F64E-46E2-8291-2470DA755C78}"/>
    <dgm:cxn modelId="{B79FEF25-B404-49E2-BC1D-3303286F5AF5}" srcId="{44EAC1EF-F6CE-405D-B82D-D8938422B2EA}" destId="{E67E153F-5C43-40E3-8672-E3CA84123C36}" srcOrd="0" destOrd="0" parTransId="{2F348846-43DC-409A-96B3-A2F2C7CCCD3B}" sibTransId="{FECDBAAD-6485-4688-91E0-CD9F91759534}"/>
    <dgm:cxn modelId="{14869530-9F30-4F84-AE35-A0BDF1617940}" type="presOf" srcId="{69652E07-3CF5-4882-A857-828CF32B7E85}" destId="{A5B3C04C-1DC8-4725-A5B4-50C2AD301692}" srcOrd="0" destOrd="0" presId="urn:microsoft.com/office/officeart/2005/8/layout/hList1"/>
    <dgm:cxn modelId="{6B7AC949-3C6F-429E-B514-C83A6533F8F9}" type="presOf" srcId="{C20D1791-A365-425B-8B89-96F5E636159F}" destId="{9A640BB2-A09A-408E-9680-4909E55C1418}" srcOrd="0" destOrd="0" presId="urn:microsoft.com/office/officeart/2005/8/layout/hList1"/>
    <dgm:cxn modelId="{16B8F36A-B3C2-4202-8B22-86983AE4680B}" srcId="{69652E07-3CF5-4882-A857-828CF32B7E85}" destId="{A293BD65-8AB8-4C45-9DD1-ABE4564F52C8}" srcOrd="0" destOrd="0" parTransId="{C8144C3F-9034-4484-96CD-8139FAD0835B}" sibTransId="{CDB68818-5F69-4E8B-98F2-6A419B746275}"/>
    <dgm:cxn modelId="{D436A44B-FB21-45EF-9295-3DB8DC2E7ABE}" srcId="{C20D1791-A365-425B-8B89-96F5E636159F}" destId="{8D1241DD-7465-4ED2-ACF8-CFDF7CE9191D}" srcOrd="0" destOrd="0" parTransId="{5ACFAB00-D5C1-47C0-A643-15C2B17FD933}" sibTransId="{B56297D9-23E5-45AE-B918-B8D56C170009}"/>
    <dgm:cxn modelId="{5C2ACD52-8B58-462B-9411-DE74A346FF97}" srcId="{C20D1791-A365-425B-8B89-96F5E636159F}" destId="{69652E07-3CF5-4882-A857-828CF32B7E85}" srcOrd="2" destOrd="0" parTransId="{1B736272-23C1-4124-832B-FADFE8099246}" sibTransId="{04C63E52-1C46-454A-8A77-6FCEBF53785C}"/>
    <dgm:cxn modelId="{189EA975-D7FC-4BAA-91C8-BD19E792120E}" type="presOf" srcId="{AF1F3017-227C-45B7-83A9-8B1358A6FE5D}" destId="{BFBEDAF2-535A-46D6-BB16-A2985105205C}" srcOrd="0" destOrd="0" presId="urn:microsoft.com/office/officeart/2005/8/layout/hList1"/>
    <dgm:cxn modelId="{03C01F76-E412-46F5-A131-1790EAEC411C}" type="presOf" srcId="{8D1241DD-7465-4ED2-ACF8-CFDF7CE9191D}" destId="{CF3A0766-9B43-4D93-877C-8EB57E303D8A}" srcOrd="0" destOrd="0" presId="urn:microsoft.com/office/officeart/2005/8/layout/hList1"/>
    <dgm:cxn modelId="{CF0D0393-EF0F-43FF-ACA7-CB2930A751EF}" srcId="{8D1241DD-7465-4ED2-ACF8-CFDF7CE9191D}" destId="{AF1F3017-227C-45B7-83A9-8B1358A6FE5D}" srcOrd="0" destOrd="0" parTransId="{26426BD2-B0AB-41D4-A5BD-506186A2A19A}" sibTransId="{B5E96767-8E21-4E69-BD76-6865A9201D40}"/>
    <dgm:cxn modelId="{4AD4E0CF-20B7-4C68-B906-B54361EBD2AA}" type="presOf" srcId="{A293BD65-8AB8-4C45-9DD1-ABE4564F52C8}" destId="{EFFEF524-28A6-4783-9EDB-F89ED1B23F73}" srcOrd="0" destOrd="0" presId="urn:microsoft.com/office/officeart/2005/8/layout/hList1"/>
    <dgm:cxn modelId="{774E6EFD-139D-4792-B40E-4FEC28B9B41C}" type="presOf" srcId="{E67E153F-5C43-40E3-8672-E3CA84123C36}" destId="{639590E2-DE0D-42D8-BCC2-7317F652B909}" srcOrd="0" destOrd="0" presId="urn:microsoft.com/office/officeart/2005/8/layout/hList1"/>
    <dgm:cxn modelId="{E539826D-F641-4FBF-A6B6-A72A2A4F1FC4}" type="presParOf" srcId="{9A640BB2-A09A-408E-9680-4909E55C1418}" destId="{EDA66840-4D8F-43AA-A427-C4A6EBEC87E1}" srcOrd="0" destOrd="0" presId="urn:microsoft.com/office/officeart/2005/8/layout/hList1"/>
    <dgm:cxn modelId="{C16FC656-D5BE-481E-A63A-7022113C5027}" type="presParOf" srcId="{EDA66840-4D8F-43AA-A427-C4A6EBEC87E1}" destId="{CF3A0766-9B43-4D93-877C-8EB57E303D8A}" srcOrd="0" destOrd="0" presId="urn:microsoft.com/office/officeart/2005/8/layout/hList1"/>
    <dgm:cxn modelId="{BABD60FA-B99A-456D-8237-5E42C99C2830}" type="presParOf" srcId="{EDA66840-4D8F-43AA-A427-C4A6EBEC87E1}" destId="{BFBEDAF2-535A-46D6-BB16-A2985105205C}" srcOrd="1" destOrd="0" presId="urn:microsoft.com/office/officeart/2005/8/layout/hList1"/>
    <dgm:cxn modelId="{AD828DE6-FDB4-488F-87CC-45FD83B98BEF}" type="presParOf" srcId="{9A640BB2-A09A-408E-9680-4909E55C1418}" destId="{B3A21DC6-FC83-49D8-9DE4-CFD3E9EFD4CD}" srcOrd="1" destOrd="0" presId="urn:microsoft.com/office/officeart/2005/8/layout/hList1"/>
    <dgm:cxn modelId="{7135C931-F9B1-4F60-80B2-3662E12C007F}" type="presParOf" srcId="{9A640BB2-A09A-408E-9680-4909E55C1418}" destId="{EF76AA01-A56A-4E83-9A01-82646E054981}" srcOrd="2" destOrd="0" presId="urn:microsoft.com/office/officeart/2005/8/layout/hList1"/>
    <dgm:cxn modelId="{5B92F074-D7CC-4F99-8B91-7B5FF4775238}" type="presParOf" srcId="{EF76AA01-A56A-4E83-9A01-82646E054981}" destId="{B44A4D57-8800-4C2F-A2C3-FB187E30EE5B}" srcOrd="0" destOrd="0" presId="urn:microsoft.com/office/officeart/2005/8/layout/hList1"/>
    <dgm:cxn modelId="{A1D86E20-FD85-4049-85E9-DC9563DC67AD}" type="presParOf" srcId="{EF76AA01-A56A-4E83-9A01-82646E054981}" destId="{639590E2-DE0D-42D8-BCC2-7317F652B909}" srcOrd="1" destOrd="0" presId="urn:microsoft.com/office/officeart/2005/8/layout/hList1"/>
    <dgm:cxn modelId="{08480B2E-04A3-49EA-8B34-48AF919754BC}" type="presParOf" srcId="{9A640BB2-A09A-408E-9680-4909E55C1418}" destId="{384D0A38-1ACE-448F-A8C4-26E3C7DC92C0}" srcOrd="3" destOrd="0" presId="urn:microsoft.com/office/officeart/2005/8/layout/hList1"/>
    <dgm:cxn modelId="{5CCF4168-6C0D-42E1-BC87-EEABCF58D56B}" type="presParOf" srcId="{9A640BB2-A09A-408E-9680-4909E55C1418}" destId="{014ECB54-3E26-4835-9A08-228116BEA1B0}" srcOrd="4" destOrd="0" presId="urn:microsoft.com/office/officeart/2005/8/layout/hList1"/>
    <dgm:cxn modelId="{90E7DA4E-D4BF-45D5-9606-B3A02867F26D}" type="presParOf" srcId="{014ECB54-3E26-4835-9A08-228116BEA1B0}" destId="{A5B3C04C-1DC8-4725-A5B4-50C2AD301692}" srcOrd="0" destOrd="0" presId="urn:microsoft.com/office/officeart/2005/8/layout/hList1"/>
    <dgm:cxn modelId="{FD887482-32F2-4C79-BC3E-6B93D4FC5299}" type="presParOf" srcId="{014ECB54-3E26-4835-9A08-228116BEA1B0}" destId="{EFFEF524-28A6-4783-9EDB-F89ED1B23F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0C34-E7BD-423B-99FB-058AB9A8522B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014DE-B553-46B3-A954-962D3D95E920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 err="1"/>
            <a:t>Pengenalan</a:t>
          </a:r>
          <a:r>
            <a:rPr lang="en-ID" sz="2700" kern="1200" dirty="0"/>
            <a:t> </a:t>
          </a:r>
          <a:r>
            <a:rPr lang="en-ID" sz="2700" kern="1200" dirty="0" err="1"/>
            <a:t>berbagai</a:t>
          </a:r>
          <a:r>
            <a:rPr lang="en-ID" sz="2700" kern="1200" dirty="0"/>
            <a:t> </a:t>
          </a:r>
          <a:r>
            <a:rPr lang="en-ID" sz="2700" kern="1200" dirty="0" err="1"/>
            <a:t>jenis</a:t>
          </a:r>
          <a:r>
            <a:rPr lang="en-ID" sz="2700" kern="1200" dirty="0"/>
            <a:t> </a:t>
          </a:r>
          <a:r>
            <a:rPr lang="en-ID" sz="2700" kern="1200" dirty="0" err="1"/>
            <a:t>kaktus</a:t>
          </a:r>
          <a:r>
            <a:rPr lang="en-ID" sz="2700" kern="1200" dirty="0"/>
            <a:t> </a:t>
          </a:r>
          <a:r>
            <a:rPr lang="en-ID" sz="2700" kern="1200" dirty="0" err="1"/>
            <a:t>melalui</a:t>
          </a:r>
          <a:r>
            <a:rPr lang="en-ID" sz="2700" kern="1200" dirty="0"/>
            <a:t> </a:t>
          </a:r>
          <a:r>
            <a:rPr lang="en-ID" sz="2700" kern="1200" dirty="0" err="1"/>
            <a:t>teknologi</a:t>
          </a:r>
          <a:r>
            <a:rPr lang="en-ID" sz="2700" kern="1200" dirty="0"/>
            <a:t> </a:t>
          </a:r>
          <a:r>
            <a:rPr lang="en-ID" sz="2700" kern="1200" dirty="0" err="1"/>
            <a:t>kecerdasan</a:t>
          </a:r>
          <a:r>
            <a:rPr lang="en-ID" sz="2700" kern="1200" dirty="0"/>
            <a:t> </a:t>
          </a:r>
          <a:r>
            <a:rPr lang="en-ID" sz="2700" kern="1200" dirty="0" err="1"/>
            <a:t>buatan</a:t>
          </a:r>
          <a:r>
            <a:rPr lang="en-ID" sz="2700" kern="1200" dirty="0"/>
            <a:t>.</a:t>
          </a:r>
          <a:endParaRPr lang="en-US" sz="2700" kern="1200" dirty="0"/>
        </a:p>
      </dsp:txBody>
      <dsp:txXfrm>
        <a:off x="456496" y="980400"/>
        <a:ext cx="3381034" cy="2099279"/>
      </dsp:txXfrm>
    </dsp:sp>
    <dsp:sp modelId="{5AA836DE-EE69-4F40-97F3-BF1AC31A847F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84136-6281-4C4D-A9C9-BC035EB2032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/>
            <a:t> </a:t>
          </a:r>
          <a:r>
            <a:rPr lang="en-ID" sz="2700" kern="1200" dirty="0" err="1"/>
            <a:t>Membantu</a:t>
          </a:r>
          <a:r>
            <a:rPr lang="en-ID" sz="2700" kern="1200" dirty="0"/>
            <a:t> </a:t>
          </a:r>
          <a:r>
            <a:rPr lang="en-ID" sz="2700" kern="1200" dirty="0" err="1"/>
            <a:t>identifikasi</a:t>
          </a:r>
          <a:r>
            <a:rPr lang="en-ID" sz="2700" kern="1200" dirty="0"/>
            <a:t> </a:t>
          </a:r>
          <a:r>
            <a:rPr lang="en-ID" sz="2700" kern="1200" dirty="0" err="1"/>
            <a:t>jenis</a:t>
          </a:r>
          <a:r>
            <a:rPr lang="en-ID" sz="2700" kern="1200" dirty="0"/>
            <a:t> </a:t>
          </a:r>
          <a:r>
            <a:rPr lang="en-ID" sz="2700" kern="1200" dirty="0" err="1"/>
            <a:t>kaktus</a:t>
          </a:r>
          <a:r>
            <a:rPr lang="en-ID" sz="2700" kern="1200" dirty="0"/>
            <a:t> </a:t>
          </a:r>
          <a:r>
            <a:rPr lang="en-ID" sz="2700" kern="1200" dirty="0" err="1"/>
            <a:t>secara</a:t>
          </a:r>
          <a:r>
            <a:rPr lang="en-ID" sz="2700" kern="1200" dirty="0"/>
            <a:t> </a:t>
          </a:r>
          <a:r>
            <a:rPr lang="en-ID" sz="2700" kern="1200" dirty="0" err="1"/>
            <a:t>otomatis</a:t>
          </a:r>
          <a:r>
            <a:rPr lang="en-ID" sz="2700" kern="1200" dirty="0"/>
            <a:t> </a:t>
          </a:r>
          <a:r>
            <a:rPr lang="en-ID" sz="2700" kern="1200" dirty="0" err="1"/>
            <a:t>menggunakan</a:t>
          </a:r>
          <a:r>
            <a:rPr lang="en-ID" sz="2700" kern="1200" dirty="0"/>
            <a:t> </a:t>
          </a:r>
          <a:r>
            <a:rPr lang="en-ID" sz="2700" kern="1200" dirty="0" err="1"/>
            <a:t>gambar</a:t>
          </a:r>
          <a:r>
            <a:rPr lang="en-ID" sz="2700" kern="1200" dirty="0"/>
            <a:t>.</a:t>
          </a:r>
          <a:endParaRPr lang="en-US" sz="2700" kern="1200" dirty="0"/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822D3-B86D-4263-8A24-E19FF345B848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61908-A950-4A43-9549-DB685223FB7A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 err="1"/>
            <a:t>Memberikan</a:t>
          </a:r>
          <a:r>
            <a:rPr lang="en-ID" sz="2700" kern="1200" dirty="0"/>
            <a:t> </a:t>
          </a:r>
          <a:r>
            <a:rPr lang="en-ID" sz="2700" kern="1200" dirty="0" err="1"/>
            <a:t>informasi</a:t>
          </a:r>
          <a:r>
            <a:rPr lang="en-ID" sz="2700" kern="1200" dirty="0"/>
            <a:t> </a:t>
          </a:r>
          <a:r>
            <a:rPr lang="en-ID" sz="2700" kern="1200" dirty="0" err="1"/>
            <a:t>mengenai</a:t>
          </a:r>
          <a:r>
            <a:rPr lang="en-ID" sz="2700" kern="1200" dirty="0"/>
            <a:t> </a:t>
          </a:r>
          <a:r>
            <a:rPr lang="en-ID" sz="2700" kern="1200" dirty="0" err="1"/>
            <a:t>jenis</a:t>
          </a:r>
          <a:r>
            <a:rPr lang="en-ID" sz="2700" kern="1200" dirty="0"/>
            <a:t> </a:t>
          </a:r>
          <a:r>
            <a:rPr lang="en-ID" sz="2700" kern="1200" dirty="0" err="1"/>
            <a:t>kaktus</a:t>
          </a:r>
          <a:r>
            <a:rPr lang="en-ID" sz="2700" kern="1200" dirty="0"/>
            <a:t>.</a:t>
          </a:r>
          <a:endParaRPr lang="en-US" sz="2700" kern="1200" dirty="0"/>
        </a:p>
      </dsp:txBody>
      <dsp:txXfrm>
        <a:off x="456496" y="980400"/>
        <a:ext cx="3381034" cy="2099279"/>
      </dsp:txXfrm>
    </dsp:sp>
    <dsp:sp modelId="{E93F67E9-4573-471B-918C-21F18F96B315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42DB6-51DE-4DAB-98DA-BA0224142538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/>
            <a:t> </a:t>
          </a:r>
          <a:r>
            <a:rPr lang="en-ID" sz="2700" kern="1200" dirty="0" err="1"/>
            <a:t>Mempermudah</a:t>
          </a:r>
          <a:r>
            <a:rPr lang="en-ID" sz="2700" kern="1200" dirty="0"/>
            <a:t> </a:t>
          </a:r>
          <a:r>
            <a:rPr lang="en-ID" sz="2700" kern="1200" dirty="0" err="1"/>
            <a:t>pengguna</a:t>
          </a:r>
          <a:r>
            <a:rPr lang="en-ID" sz="2700" kern="1200" dirty="0"/>
            <a:t> </a:t>
          </a:r>
          <a:r>
            <a:rPr lang="en-ID" sz="2700" kern="1200" dirty="0" err="1"/>
            <a:t>dalam</a:t>
          </a:r>
          <a:r>
            <a:rPr lang="en-ID" sz="2700" kern="1200" dirty="0"/>
            <a:t> </a:t>
          </a:r>
          <a:r>
            <a:rPr lang="en-ID" sz="2700" kern="1200" dirty="0" err="1"/>
            <a:t>mengidentifikasi</a:t>
          </a:r>
          <a:r>
            <a:rPr lang="en-ID" sz="2700" kern="1200" dirty="0"/>
            <a:t> </a:t>
          </a:r>
          <a:r>
            <a:rPr lang="en-ID" sz="2700" kern="1200" dirty="0" err="1"/>
            <a:t>kaktus</a:t>
          </a:r>
          <a:r>
            <a:rPr lang="en-ID" sz="2700" kern="1200" dirty="0"/>
            <a:t> </a:t>
          </a:r>
          <a:r>
            <a:rPr lang="en-ID" sz="2700" kern="1200" dirty="0" err="1"/>
            <a:t>hanya</a:t>
          </a:r>
          <a:r>
            <a:rPr lang="en-ID" sz="2700" kern="1200" dirty="0"/>
            <a:t> </a:t>
          </a:r>
          <a:r>
            <a:rPr lang="en-ID" sz="2700" kern="1200" dirty="0" err="1"/>
            <a:t>dengan</a:t>
          </a:r>
          <a:r>
            <a:rPr lang="en-ID" sz="2700" kern="1200" dirty="0"/>
            <a:t> </a:t>
          </a:r>
          <a:r>
            <a:rPr lang="en-ID" sz="2700" kern="1200" dirty="0" err="1"/>
            <a:t>foto</a:t>
          </a:r>
          <a:r>
            <a:rPr lang="en-ID" sz="2700" kern="1200" dirty="0"/>
            <a:t>.</a:t>
          </a:r>
          <a:endParaRPr lang="en-US" sz="2700" kern="1200" dirty="0"/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823CD-9150-45D9-83D0-A68DD935E743}">
      <dsp:nvSpPr>
        <dsp:cNvPr id="0" name=""/>
        <dsp:cNvSpPr/>
      </dsp:nvSpPr>
      <dsp:spPr>
        <a:xfrm rot="5400000">
          <a:off x="4853325" y="-1722800"/>
          <a:ext cx="1439732" cy="52453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 err="1"/>
            <a:t>Aplikasi</a:t>
          </a:r>
          <a:r>
            <a:rPr lang="en-US" sz="2600" kern="1200" dirty="0"/>
            <a:t> </a:t>
          </a:r>
          <a:r>
            <a:rPr lang="en-US" sz="2600" kern="1200" dirty="0" err="1"/>
            <a:t>ini</a:t>
          </a:r>
          <a:r>
            <a:rPr lang="en-US" sz="2600" kern="1200" dirty="0"/>
            <a:t> </a:t>
          </a:r>
          <a:r>
            <a:rPr lang="en-US" sz="2600" kern="1200" dirty="0" err="1"/>
            <a:t>memberikan</a:t>
          </a:r>
          <a:r>
            <a:rPr lang="en-US" sz="2600" kern="1200" dirty="0"/>
            <a:t> </a:t>
          </a:r>
          <a:r>
            <a:rPr lang="en-US" sz="2600" kern="1200" dirty="0" err="1"/>
            <a:t>kemudahan</a:t>
          </a:r>
          <a:r>
            <a:rPr lang="en-US" sz="2600" kern="1200" dirty="0"/>
            <a:t> </a:t>
          </a:r>
          <a:r>
            <a:rPr lang="en-US" sz="2600" kern="1200" dirty="0" err="1"/>
            <a:t>bagi</a:t>
          </a:r>
          <a:r>
            <a:rPr lang="en-US" sz="2600" kern="1200" dirty="0"/>
            <a:t> </a:t>
          </a:r>
          <a:r>
            <a:rPr lang="en-US" sz="2600" kern="1200" dirty="0" err="1"/>
            <a:t>pengguna</a:t>
          </a:r>
          <a:r>
            <a:rPr lang="en-US" sz="2600" kern="1200" dirty="0"/>
            <a:t> </a:t>
          </a:r>
          <a:r>
            <a:rPr lang="en-US" sz="2600" kern="1200" dirty="0" err="1"/>
            <a:t>untuk</a:t>
          </a:r>
          <a:r>
            <a:rPr lang="en-US" sz="2600" kern="1200" dirty="0"/>
            <a:t> </a:t>
          </a:r>
          <a:r>
            <a:rPr lang="en-US" sz="2600" kern="1200" dirty="0" err="1"/>
            <a:t>mengenali</a:t>
          </a:r>
          <a:r>
            <a:rPr lang="en-US" sz="2600" kern="1200" dirty="0"/>
            <a:t> </a:t>
          </a:r>
          <a:r>
            <a:rPr lang="en-US" sz="2600" kern="1200" dirty="0" err="1"/>
            <a:t>jenis</a:t>
          </a:r>
          <a:r>
            <a:rPr lang="en-US" sz="2600" kern="1200" dirty="0"/>
            <a:t> </a:t>
          </a:r>
          <a:r>
            <a:rPr lang="en-US" sz="2600" kern="1200" dirty="0" err="1"/>
            <a:t>kaktus</a:t>
          </a:r>
          <a:r>
            <a:rPr lang="en-US" sz="2600" kern="1200" dirty="0"/>
            <a:t> </a:t>
          </a:r>
          <a:r>
            <a:rPr lang="en-US" sz="2600" kern="1200" dirty="0" err="1"/>
            <a:t>dengan</a:t>
          </a:r>
          <a:r>
            <a:rPr lang="en-US" sz="2600" kern="1200" dirty="0"/>
            <a:t> </a:t>
          </a:r>
          <a:r>
            <a:rPr lang="en-US" sz="2600" kern="1200" dirty="0" err="1"/>
            <a:t>cepat</a:t>
          </a:r>
          <a:r>
            <a:rPr lang="en-US" sz="2600" kern="1200" dirty="0"/>
            <a:t>.</a:t>
          </a:r>
        </a:p>
      </dsp:txBody>
      <dsp:txXfrm rot="-5400000">
        <a:off x="2950513" y="250294"/>
        <a:ext cx="5175075" cy="1299168"/>
      </dsp:txXfrm>
    </dsp:sp>
    <dsp:sp modelId="{066FFE70-1713-4D31-BB4F-AD466F1C28D2}">
      <dsp:nvSpPr>
        <dsp:cNvPr id="0" name=""/>
        <dsp:cNvSpPr/>
      </dsp:nvSpPr>
      <dsp:spPr>
        <a:xfrm>
          <a:off x="0" y="45"/>
          <a:ext cx="2950513" cy="1799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Kemudahan Identifikasi:</a:t>
          </a:r>
        </a:p>
      </dsp:txBody>
      <dsp:txXfrm>
        <a:off x="87852" y="87897"/>
        <a:ext cx="2774809" cy="1623961"/>
      </dsp:txXfrm>
    </dsp:sp>
    <dsp:sp modelId="{61641368-52C8-4D22-980A-64A82E26080A}">
      <dsp:nvSpPr>
        <dsp:cNvPr id="0" name=""/>
        <dsp:cNvSpPr/>
      </dsp:nvSpPr>
      <dsp:spPr>
        <a:xfrm rot="5400000">
          <a:off x="4853325" y="166848"/>
          <a:ext cx="1439732" cy="5245357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D" sz="2600" kern="1200" dirty="0"/>
            <a:t>Hanya </a:t>
          </a:r>
          <a:r>
            <a:rPr lang="en-ID" sz="2600" kern="1200" dirty="0" err="1"/>
            <a:t>memerlukan</a:t>
          </a:r>
          <a:r>
            <a:rPr lang="en-ID" sz="2600" kern="1200" dirty="0"/>
            <a:t> </a:t>
          </a:r>
          <a:r>
            <a:rPr lang="en-ID" sz="2600" kern="1200" dirty="0" err="1"/>
            <a:t>waktu</a:t>
          </a:r>
          <a:r>
            <a:rPr lang="en-ID" sz="2600" kern="1200" dirty="0"/>
            <a:t> </a:t>
          </a:r>
          <a:r>
            <a:rPr lang="en-ID" sz="2600" kern="1200" dirty="0" err="1"/>
            <a:t>singkat</a:t>
          </a:r>
          <a:r>
            <a:rPr lang="en-ID" sz="2600" kern="1200" dirty="0"/>
            <a:t> </a:t>
          </a:r>
          <a:r>
            <a:rPr lang="en-ID" sz="2600" kern="1200" dirty="0" err="1"/>
            <a:t>untuk</a:t>
          </a:r>
          <a:r>
            <a:rPr lang="en-ID" sz="2600" kern="1200" dirty="0"/>
            <a:t> proses </a:t>
          </a:r>
          <a:r>
            <a:rPr lang="en-ID" sz="2600" kern="1200" dirty="0" err="1"/>
            <a:t>klasifikasi</a:t>
          </a:r>
          <a:r>
            <a:rPr lang="en-ID" sz="2600" kern="1200" dirty="0"/>
            <a:t> dan </a:t>
          </a:r>
          <a:r>
            <a:rPr lang="en-ID" sz="2600" kern="1200" dirty="0" err="1"/>
            <a:t>hasilnya</a:t>
          </a:r>
          <a:r>
            <a:rPr lang="en-ID" sz="2600" kern="1200" dirty="0"/>
            <a:t> </a:t>
          </a:r>
          <a:r>
            <a:rPr lang="en-ID" sz="2600" kern="1200" dirty="0" err="1"/>
            <a:t>langsung</a:t>
          </a:r>
          <a:r>
            <a:rPr lang="en-ID" sz="2600" kern="1200" dirty="0"/>
            <a:t> </a:t>
          </a:r>
          <a:r>
            <a:rPr lang="en-ID" sz="2600" kern="1200" dirty="0" err="1"/>
            <a:t>tersedia</a:t>
          </a:r>
          <a:r>
            <a:rPr lang="en-US" sz="2600" kern="1200" dirty="0"/>
            <a:t>.</a:t>
          </a:r>
        </a:p>
      </dsp:txBody>
      <dsp:txXfrm rot="-5400000">
        <a:off x="2950513" y="2139942"/>
        <a:ext cx="5175075" cy="1299168"/>
      </dsp:txXfrm>
    </dsp:sp>
    <dsp:sp modelId="{C3B3D69B-5611-415A-B220-7F2949C5B07D}">
      <dsp:nvSpPr>
        <dsp:cNvPr id="0" name=""/>
        <dsp:cNvSpPr/>
      </dsp:nvSpPr>
      <dsp:spPr>
        <a:xfrm>
          <a:off x="0" y="1889694"/>
          <a:ext cx="2950513" cy="179966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Efisiensi Waktu:</a:t>
          </a:r>
        </a:p>
      </dsp:txBody>
      <dsp:txXfrm>
        <a:off x="87852" y="1977546"/>
        <a:ext cx="2774809" cy="1623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D400-C7E4-4B7B-A064-E8E91D4F93DA}">
      <dsp:nvSpPr>
        <dsp:cNvPr id="0" name=""/>
        <dsp:cNvSpPr/>
      </dsp:nvSpPr>
      <dsp:spPr>
        <a:xfrm>
          <a:off x="1577340" y="1359"/>
          <a:ext cx="630936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419" tIns="354022" rIns="122419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Pengguna bisa memilih untuk mengunggah gambar atau mengambil foto langsung.</a:t>
          </a:r>
        </a:p>
      </dsp:txBody>
      <dsp:txXfrm>
        <a:off x="1577340" y="1359"/>
        <a:ext cx="6309360" cy="1393787"/>
      </dsp:txXfrm>
    </dsp:sp>
    <dsp:sp modelId="{AF0B8272-1CEB-463C-A234-01075E93F88E}">
      <dsp:nvSpPr>
        <dsp:cNvPr id="0" name=""/>
        <dsp:cNvSpPr/>
      </dsp:nvSpPr>
      <dsp:spPr>
        <a:xfrm>
          <a:off x="0" y="1359"/>
          <a:ext cx="157734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468" tIns="137675" rIns="83468" bIns="137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1. Upload atau Ambil Foto Kaktus:</a:t>
          </a:r>
        </a:p>
      </dsp:txBody>
      <dsp:txXfrm>
        <a:off x="0" y="1359"/>
        <a:ext cx="1577340" cy="1393787"/>
      </dsp:txXfrm>
    </dsp:sp>
    <dsp:sp modelId="{B51DB040-AAC9-44EB-892C-21D9FEC15BF7}">
      <dsp:nvSpPr>
        <dsp:cNvPr id="0" name=""/>
        <dsp:cNvSpPr/>
      </dsp:nvSpPr>
      <dsp:spPr>
        <a:xfrm>
          <a:off x="1577340" y="1478775"/>
          <a:ext cx="630936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419" tIns="354022" rIns="122419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Setelah gambar diunggah, model akan memprosesnya untuk mengenali jenis kaktus.</a:t>
          </a:r>
        </a:p>
      </dsp:txBody>
      <dsp:txXfrm>
        <a:off x="1577340" y="1478775"/>
        <a:ext cx="6309360" cy="1393787"/>
      </dsp:txXfrm>
    </dsp:sp>
    <dsp:sp modelId="{18C4F187-832E-4FD6-8579-7C55D77E2364}">
      <dsp:nvSpPr>
        <dsp:cNvPr id="0" name=""/>
        <dsp:cNvSpPr/>
      </dsp:nvSpPr>
      <dsp:spPr>
        <a:xfrm>
          <a:off x="0" y="1478775"/>
          <a:ext cx="157734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468" tIns="137675" rIns="83468" bIns="137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2. Proses Klasifikasi:</a:t>
          </a:r>
        </a:p>
      </dsp:txBody>
      <dsp:txXfrm>
        <a:off x="0" y="1478775"/>
        <a:ext cx="1577340" cy="1393787"/>
      </dsp:txXfrm>
    </dsp:sp>
    <dsp:sp modelId="{97AF08F2-8A14-4B18-82E5-531818FCCB9C}">
      <dsp:nvSpPr>
        <dsp:cNvPr id="0" name=""/>
        <dsp:cNvSpPr/>
      </dsp:nvSpPr>
      <dsp:spPr>
        <a:xfrm>
          <a:off x="1577340" y="2956190"/>
          <a:ext cx="630936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419" tIns="354022" rIns="122419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Jenis kaktus akan ditampilkan di bawah gambar.</a:t>
          </a:r>
        </a:p>
      </dsp:txBody>
      <dsp:txXfrm>
        <a:off x="1577340" y="2956190"/>
        <a:ext cx="6309360" cy="1393787"/>
      </dsp:txXfrm>
    </dsp:sp>
    <dsp:sp modelId="{13DF1E9D-6FD6-4F08-8177-21B0D84DEB3D}">
      <dsp:nvSpPr>
        <dsp:cNvPr id="0" name=""/>
        <dsp:cNvSpPr/>
      </dsp:nvSpPr>
      <dsp:spPr>
        <a:xfrm>
          <a:off x="0" y="2956190"/>
          <a:ext cx="157734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468" tIns="137675" rIns="83468" bIns="137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3. Hasil Identifikasi:</a:t>
          </a:r>
        </a:p>
      </dsp:txBody>
      <dsp:txXfrm>
        <a:off x="0" y="2956190"/>
        <a:ext cx="1577340" cy="1393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A0766-9B43-4D93-877C-8EB57E303D8A}">
      <dsp:nvSpPr>
        <dsp:cNvPr id="0" name=""/>
        <dsp:cNvSpPr/>
      </dsp:nvSpPr>
      <dsp:spPr>
        <a:xfrm>
          <a:off x="2397" y="60678"/>
          <a:ext cx="2433149" cy="867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Memilih</a:t>
          </a:r>
          <a:r>
            <a:rPr lang="en-US" sz="2400" kern="1200" dirty="0"/>
            <a:t> Menu Checking</a:t>
          </a:r>
        </a:p>
      </dsp:txBody>
      <dsp:txXfrm>
        <a:off x="2397" y="60678"/>
        <a:ext cx="2433149" cy="867487"/>
      </dsp:txXfrm>
    </dsp:sp>
    <dsp:sp modelId="{BFBEDAF2-535A-46D6-BB16-A2985105205C}">
      <dsp:nvSpPr>
        <dsp:cNvPr id="0" name=""/>
        <dsp:cNvSpPr/>
      </dsp:nvSpPr>
      <dsp:spPr>
        <a:xfrm>
          <a:off x="2397" y="928165"/>
          <a:ext cx="2433149" cy="27005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- Pada halaman utama, pilih 'Checking'.</a:t>
          </a:r>
        </a:p>
      </dsp:txBody>
      <dsp:txXfrm>
        <a:off x="2397" y="928165"/>
        <a:ext cx="2433149" cy="2700561"/>
      </dsp:txXfrm>
    </dsp:sp>
    <dsp:sp modelId="{B44A4D57-8800-4C2F-A2C3-FB187E30EE5B}">
      <dsp:nvSpPr>
        <dsp:cNvPr id="0" name=""/>
        <dsp:cNvSpPr/>
      </dsp:nvSpPr>
      <dsp:spPr>
        <a:xfrm>
          <a:off x="2881360" y="60678"/>
          <a:ext cx="2433149" cy="867487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Upload Gambar </a:t>
          </a:r>
          <a:r>
            <a:rPr lang="en-US" sz="2400" kern="1200" dirty="0" err="1"/>
            <a:t>atau</a:t>
          </a:r>
          <a:r>
            <a:rPr lang="en-US" sz="2400" kern="1200" dirty="0"/>
            <a:t> Take Photo</a:t>
          </a:r>
        </a:p>
      </dsp:txBody>
      <dsp:txXfrm>
        <a:off x="2881360" y="60678"/>
        <a:ext cx="2433149" cy="867487"/>
      </dsp:txXfrm>
    </dsp:sp>
    <dsp:sp modelId="{639590E2-DE0D-42D8-BCC2-7317F652B909}">
      <dsp:nvSpPr>
        <dsp:cNvPr id="0" name=""/>
        <dsp:cNvSpPr/>
      </dsp:nvSpPr>
      <dsp:spPr>
        <a:xfrm>
          <a:off x="2776188" y="928165"/>
          <a:ext cx="2643494" cy="270056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- </a:t>
          </a:r>
          <a:r>
            <a:rPr lang="en-US" sz="2400" kern="1200" dirty="0" err="1"/>
            <a:t>Pengguna</a:t>
          </a:r>
          <a:r>
            <a:rPr lang="en-US" sz="2400" kern="1200" dirty="0"/>
            <a:t> </a:t>
          </a:r>
          <a:r>
            <a:rPr lang="en-US" sz="2400" kern="1200" dirty="0" err="1"/>
            <a:t>dapat</a:t>
          </a:r>
          <a:r>
            <a:rPr lang="en-US" sz="2400" kern="1200" dirty="0"/>
            <a:t> </a:t>
          </a:r>
          <a:r>
            <a:rPr lang="en-US" sz="2400" kern="1200" dirty="0" err="1"/>
            <a:t>mengunggah</a:t>
          </a:r>
          <a:r>
            <a:rPr lang="en-US" sz="2400" kern="1200" dirty="0"/>
            <a:t> </a:t>
          </a:r>
          <a:r>
            <a:rPr lang="en-US" sz="2400" kern="1200" dirty="0" err="1"/>
            <a:t>foto</a:t>
          </a:r>
          <a:r>
            <a:rPr lang="en-US" sz="2400" kern="1200" dirty="0"/>
            <a:t> </a:t>
          </a:r>
          <a:r>
            <a:rPr lang="en-US" sz="2400" kern="1200" dirty="0" err="1"/>
            <a:t>dari</a:t>
          </a:r>
          <a:r>
            <a:rPr lang="en-US" sz="2400" kern="1200" dirty="0"/>
            <a:t> </a:t>
          </a:r>
          <a:r>
            <a:rPr lang="en-US" sz="2400" kern="1200" dirty="0" err="1"/>
            <a:t>galeri</a:t>
          </a:r>
          <a:r>
            <a:rPr lang="en-US" sz="2400" kern="1200" dirty="0"/>
            <a:t> </a:t>
          </a:r>
          <a:r>
            <a:rPr lang="en-US" sz="2400" kern="1200" dirty="0" err="1"/>
            <a:t>atau</a:t>
          </a:r>
          <a:r>
            <a:rPr lang="en-US" sz="2400" kern="1200" dirty="0"/>
            <a:t> </a:t>
          </a:r>
          <a:r>
            <a:rPr lang="en-US" sz="2400" kern="1200" dirty="0" err="1"/>
            <a:t>mengambil</a:t>
          </a:r>
          <a:r>
            <a:rPr lang="en-US" sz="2400" kern="1200" dirty="0"/>
            <a:t> </a:t>
          </a:r>
          <a:r>
            <a:rPr lang="en-US" sz="2400" kern="1200" dirty="0" err="1"/>
            <a:t>foto</a:t>
          </a:r>
          <a:r>
            <a:rPr lang="en-US" sz="2400" kern="1200" dirty="0"/>
            <a:t> </a:t>
          </a:r>
          <a:r>
            <a:rPr lang="en-US" sz="2400" kern="1200" dirty="0" err="1"/>
            <a:t>langsung</a:t>
          </a:r>
          <a:r>
            <a:rPr lang="en-US" sz="2400" kern="1200" dirty="0"/>
            <a:t>.</a:t>
          </a:r>
        </a:p>
      </dsp:txBody>
      <dsp:txXfrm>
        <a:off x="2776188" y="928165"/>
        <a:ext cx="2643494" cy="2700561"/>
      </dsp:txXfrm>
    </dsp:sp>
    <dsp:sp modelId="{A5B3C04C-1DC8-4725-A5B4-50C2AD301692}">
      <dsp:nvSpPr>
        <dsp:cNvPr id="0" name=""/>
        <dsp:cNvSpPr/>
      </dsp:nvSpPr>
      <dsp:spPr>
        <a:xfrm>
          <a:off x="5760323" y="60678"/>
          <a:ext cx="2433149" cy="86748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 err="1"/>
            <a:t>Melihat</a:t>
          </a:r>
          <a:r>
            <a:rPr lang="en-US" sz="2400" kern="1200" dirty="0"/>
            <a:t> Hasil</a:t>
          </a:r>
        </a:p>
      </dsp:txBody>
      <dsp:txXfrm>
        <a:off x="5760323" y="60678"/>
        <a:ext cx="2433149" cy="867487"/>
      </dsp:txXfrm>
    </dsp:sp>
    <dsp:sp modelId="{EFFEF524-28A6-4783-9EDB-F89ED1B23F73}">
      <dsp:nvSpPr>
        <dsp:cNvPr id="0" name=""/>
        <dsp:cNvSpPr/>
      </dsp:nvSpPr>
      <dsp:spPr>
        <a:xfrm>
          <a:off x="5760323" y="928165"/>
          <a:ext cx="2433149" cy="270056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- </a:t>
          </a:r>
          <a:r>
            <a:rPr lang="en-US" sz="2400" kern="1200" dirty="0" err="1"/>
            <a:t>Setelah</a:t>
          </a:r>
          <a:r>
            <a:rPr lang="en-US" sz="2400" kern="1200" dirty="0"/>
            <a:t> proses </a:t>
          </a:r>
          <a:r>
            <a:rPr lang="en-US" sz="2400" kern="1200" dirty="0" err="1"/>
            <a:t>klasifikasi</a:t>
          </a:r>
          <a:r>
            <a:rPr lang="en-US" sz="2400" kern="1200" dirty="0"/>
            <a:t> </a:t>
          </a:r>
          <a:r>
            <a:rPr lang="en-US" sz="2400" kern="1200" dirty="0" err="1"/>
            <a:t>selesai</a:t>
          </a:r>
          <a:r>
            <a:rPr lang="en-US" sz="2400" kern="1200" dirty="0"/>
            <a:t>, </a:t>
          </a:r>
          <a:r>
            <a:rPr lang="en-US" sz="2400" kern="1200" dirty="0" err="1"/>
            <a:t>hasil</a:t>
          </a:r>
          <a:r>
            <a:rPr lang="en-US" sz="2400" kern="1200" dirty="0"/>
            <a:t> </a:t>
          </a:r>
          <a:r>
            <a:rPr lang="en-US" sz="2400" kern="1200" dirty="0" err="1"/>
            <a:t>akan</a:t>
          </a:r>
          <a:r>
            <a:rPr lang="en-US" sz="2400" kern="1200" dirty="0"/>
            <a:t> </a:t>
          </a:r>
          <a:r>
            <a:rPr lang="en-US" sz="2400" kern="1200" dirty="0" err="1"/>
            <a:t>muncul</a:t>
          </a:r>
          <a:r>
            <a:rPr lang="en-US" sz="2400" kern="1200" dirty="0"/>
            <a:t> di </a:t>
          </a:r>
          <a:r>
            <a:rPr lang="en-US" sz="2400" kern="1200" dirty="0" err="1"/>
            <a:t>bawah</a:t>
          </a:r>
          <a:r>
            <a:rPr lang="en-US" sz="2400" kern="1200" dirty="0"/>
            <a:t> </a:t>
          </a:r>
          <a:r>
            <a:rPr lang="en-US" sz="2400" kern="1200" dirty="0" err="1"/>
            <a:t>gambar</a:t>
          </a:r>
          <a:r>
            <a:rPr lang="en-US" sz="2400" kern="1200" dirty="0"/>
            <a:t>.</a:t>
          </a:r>
        </a:p>
      </dsp:txBody>
      <dsp:txXfrm>
        <a:off x="5760323" y="928165"/>
        <a:ext cx="2433149" cy="270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ID" sz="4200">
                <a:solidFill>
                  <a:srgbClr val="FFFFFF"/>
                </a:solidFill>
              </a:rPr>
              <a:t>Aplikasi Klasifikasi Kaktus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CNN </a:t>
            </a:r>
            <a:r>
              <a:rPr lang="en-ID" dirty="0" err="1">
                <a:solidFill>
                  <a:schemeClr val="tx1"/>
                </a:solidFill>
              </a:rPr>
              <a:t>MobileNet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Pengenalan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Jenis</a:t>
            </a:r>
            <a:r>
              <a:rPr lang="en-ID" dirty="0">
                <a:solidFill>
                  <a:schemeClr val="tx1"/>
                </a:solidFill>
              </a:rPr>
              <a:t> Kaktus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F85F-2C51-9984-0D0B-FBE1B55C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 </a:t>
            </a:r>
            <a:r>
              <a:rPr lang="en-US" sz="3500" dirty="0">
                <a:solidFill>
                  <a:srgbClr val="FFFFFF"/>
                </a:solidFill>
              </a:rPr>
              <a:t>Checking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CA7DC4-7C1C-64C6-CECC-D9C2572A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0" y="467208"/>
            <a:ext cx="2665612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7631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C319-0448-A781-B5C5-1805866B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Upload gambar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9CE4D-A0E8-4849-7D2A-B4378651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0" y="467208"/>
            <a:ext cx="2665612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375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924B-68BA-6C36-060D-206B6C8F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 Hasil</a:t>
            </a:r>
          </a:p>
        </p:txBody>
      </p:sp>
      <p:pic>
        <p:nvPicPr>
          <p:cNvPr id="4" name="Content Placeholder 3" descr="A green plant in a pot&#10;&#10;Description automatically generated">
            <a:extLst>
              <a:ext uri="{FF2B5EF4-FFF2-40B4-BE49-F238E27FC236}">
                <a16:creationId xmlns:a16="http://schemas.microsoft.com/office/drawing/2014/main" id="{EE9238B8-5A5A-5D31-7006-C6D4A6884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0" y="467208"/>
            <a:ext cx="2665612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301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A1929-F691-A831-199E-EB1111C3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Halaman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A3E51-0C89-F3E7-DA7C-E92DDA25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0" y="467208"/>
            <a:ext cx="2665612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7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2400" dirty="0" err="1"/>
              <a:t>Terima</a:t>
            </a:r>
            <a:r>
              <a:rPr lang="en-ID" sz="2400" dirty="0"/>
              <a:t> Kasih</a:t>
            </a:r>
          </a:p>
          <a:p>
            <a:pPr marL="0" indent="0" algn="just">
              <a:buNone/>
            </a:pPr>
            <a:r>
              <a:rPr lang="en-ID" sz="2400" dirty="0"/>
              <a:t>Harapan agar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penggemar</a:t>
            </a:r>
            <a:r>
              <a:rPr lang="en-ID" sz="2400" dirty="0"/>
              <a:t> </a:t>
            </a:r>
            <a:r>
              <a:rPr lang="en-ID" sz="2400" dirty="0" err="1"/>
              <a:t>tanaman</a:t>
            </a:r>
            <a:r>
              <a:rPr lang="en-ID" sz="2400" dirty="0"/>
              <a:t>, </a:t>
            </a:r>
            <a:r>
              <a:rPr lang="en-ID" sz="2400" dirty="0" err="1"/>
              <a:t>khususnya</a:t>
            </a:r>
            <a:r>
              <a:rPr lang="en-ID" sz="2400" dirty="0"/>
              <a:t> </a:t>
            </a:r>
            <a:r>
              <a:rPr lang="en-ID" sz="2400" dirty="0" err="1"/>
              <a:t>kaktus</a:t>
            </a:r>
            <a:r>
              <a:rPr lang="en-ID" sz="2400" dirty="0"/>
              <a:t>,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mengenal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kaktus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Pendahuluan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4295E2B3-B535-70FD-03D2-A86E8B45C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9566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Tujuan Aplikasi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FA7F476-704B-8B60-3B50-C2A91F674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5120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Manfaat Aplikasi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2D2D0F-566F-1EFE-D1D4-1FB58FCE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9816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Teknologi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D" sz="2400" dirty="0"/>
              <a:t>Convolutional Neural Network (CNN):</a:t>
            </a:r>
          </a:p>
          <a:p>
            <a:pPr marL="0" indent="0">
              <a:buNone/>
            </a:pPr>
            <a:r>
              <a:rPr lang="en-ID" sz="2400" dirty="0"/>
              <a:t>- Model CNN </a:t>
            </a:r>
            <a:r>
              <a:rPr lang="en-ID" sz="2400" dirty="0" err="1"/>
              <a:t>MobileNet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klasifikasi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r>
              <a:rPr lang="en-ID" sz="2400" dirty="0"/>
              <a:t>-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ReLU</a:t>
            </a:r>
            <a:r>
              <a:rPr lang="en-ID" sz="2400" dirty="0"/>
              <a:t> (Rectified Linear Unit)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aktivasi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 err="1"/>
              <a:t>MobileNet</a:t>
            </a:r>
            <a:r>
              <a:rPr lang="en-ID" sz="2400" dirty="0"/>
              <a:t>:</a:t>
            </a:r>
          </a:p>
          <a:p>
            <a:pPr marL="0" indent="0">
              <a:buNone/>
            </a:pPr>
            <a:r>
              <a:rPr lang="en-ID" sz="2400" dirty="0"/>
              <a:t>- </a:t>
            </a:r>
            <a:r>
              <a:rPr lang="en-ID" sz="2400" dirty="0" err="1"/>
              <a:t>Efisien</a:t>
            </a:r>
            <a:r>
              <a:rPr lang="en-ID" sz="2400" dirty="0"/>
              <a:t> dan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mobile.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511DE-FADF-8A19-FA97-29B1B025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JENIS KAKTUS YANG DAPAT DIKENALI</a:t>
            </a:r>
            <a:endParaRPr lang="en-ID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C267-BE15-2223-7509-AAA6FB62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1700"/>
              <a:t>Kalanchoe oak leaf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Kalanchoe tumentosa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Kalanchoe rose leaf 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Crassula jade plant ovata variegata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Crassula Golum Ovata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Crassula Fortula Caria Apra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Echeveria Agavoides Red Blush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Echeveria cansu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Echeveria Agavoides Red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Haworthia rainwarthii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Haworthia fasciata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Haworthia Cooperi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Euphorbia milii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Euphorbia Obesa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/>
              <a:t>Euphorbia Lactea</a:t>
            </a:r>
          </a:p>
          <a:p>
            <a:pPr marL="514350" indent="-514350">
              <a:buFont typeface="+mj-lt"/>
              <a:buAutoNum type="arabicPeriod"/>
            </a:pP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81013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 up of a blue surface&#10;&#10;Description automatically generated">
            <a:extLst>
              <a:ext uri="{FF2B5EF4-FFF2-40B4-BE49-F238E27FC236}">
                <a16:creationId xmlns:a16="http://schemas.microsoft.com/office/drawing/2014/main" id="{4B6DDDE0-3C55-1B2D-98C4-1FC89D0C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D"/>
              <a:t>Cara Kerja Aplikasi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6AFE5-CC87-9832-3E90-9D681A2FB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641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Instruksi Pengguna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5A3F6-C876-BAAC-CE29-6647B2289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0462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3500" dirty="0">
                <a:solidFill>
                  <a:srgbClr val="FFFFFF"/>
                </a:solidFill>
              </a:rPr>
              <a:t>alaman </a:t>
            </a:r>
            <a:r>
              <a:rPr lang="en-US" sz="3500" dirty="0" err="1">
                <a:solidFill>
                  <a:srgbClr val="FFFFFF"/>
                </a:solidFill>
              </a:rPr>
              <a:t>utama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30237-E316-D175-6BA2-8E5D5D76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0" y="467208"/>
            <a:ext cx="2665612" cy="59235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301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Aplikasi Klasifikasi Kaktus</vt:lpstr>
      <vt:lpstr>Pendahuluan</vt:lpstr>
      <vt:lpstr>Tujuan Aplikasi</vt:lpstr>
      <vt:lpstr>Manfaat Aplikasi</vt:lpstr>
      <vt:lpstr>Teknologi yang Digunakan</vt:lpstr>
      <vt:lpstr>JENIS KAKTUS YANG DAPAT DIKENALI</vt:lpstr>
      <vt:lpstr>Cara Kerja Aplikasi</vt:lpstr>
      <vt:lpstr>Instruksi Pengguna</vt:lpstr>
      <vt:lpstr>Halaman utama</vt:lpstr>
      <vt:lpstr>Modul Checking</vt:lpstr>
      <vt:lpstr>Upload gambar</vt:lpstr>
      <vt:lpstr>Modul Hasil</vt:lpstr>
      <vt:lpstr>Halaman Information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william mulyadi</dc:creator>
  <cp:keywords/>
  <dc:description>generated using python-pptx</dc:description>
  <cp:lastModifiedBy>WILLIAM MULYADI</cp:lastModifiedBy>
  <cp:revision>3</cp:revision>
  <dcterms:created xsi:type="dcterms:W3CDTF">2013-01-27T09:14:16Z</dcterms:created>
  <dcterms:modified xsi:type="dcterms:W3CDTF">2024-11-07T17:58:23Z</dcterms:modified>
  <cp:category/>
</cp:coreProperties>
</file>