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64" r:id="rId4"/>
    <p:sldId id="259" r:id="rId5"/>
    <p:sldId id="257" r:id="rId6"/>
    <p:sldId id="261" r:id="rId7"/>
    <p:sldId id="269" r:id="rId8"/>
    <p:sldId id="270" r:id="rId9"/>
    <p:sldId id="271" r:id="rId10"/>
  </p:sldIdLst>
  <p:sldSz cx="9144000" cy="5143500" type="screen16x9"/>
  <p:notesSz cx="6858000" cy="9144000"/>
  <p:embeddedFontLst>
    <p:embeddedFont>
      <p:font typeface="Roboto Slab" panose="020B0604020202020204" charset="0"/>
      <p:regular r:id="rId12"/>
      <p:bold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039"/>
    <a:srgbClr val="8AC24A"/>
    <a:srgbClr val="00517C"/>
    <a:srgbClr val="D0CC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193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slide" Target="slide4.xml"/><Relationship Id="rId5" Type="http://schemas.openxmlformats.org/officeDocument/2006/relationships/image" Target="../media/image3.jpg"/><Relationship Id="rId10" Type="http://schemas.openxmlformats.org/officeDocument/2006/relationships/image" Target="../media/image6.jpg"/><Relationship Id="rId4" Type="http://schemas.openxmlformats.org/officeDocument/2006/relationships/slide" Target="slide2.xml"/><Relationship Id="rId9" Type="http://schemas.openxmlformats.org/officeDocument/2006/relationships/slide" Target="slide5.xml"/><Relationship Id="rId1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0" Type="http://schemas.openxmlformats.org/officeDocument/2006/relationships/slide" Target="slide4.xml"/><Relationship Id="rId4" Type="http://schemas.openxmlformats.org/officeDocument/2006/relationships/image" Target="../media/image8.jpg"/><Relationship Id="rId9" Type="http://schemas.openxmlformats.org/officeDocument/2006/relationships/image" Target="../media/image6.jpg"/><Relationship Id="rId1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11" Type="http://schemas.openxmlformats.org/officeDocument/2006/relationships/image" Target="../media/image7.png"/><Relationship Id="rId5" Type="http://schemas.openxmlformats.org/officeDocument/2006/relationships/slide" Target="slide2.xml"/><Relationship Id="rId10" Type="http://schemas.openxmlformats.org/officeDocument/2006/relationships/slide" Target="slide4.xml"/><Relationship Id="rId4" Type="http://schemas.openxmlformats.org/officeDocument/2006/relationships/image" Target="../media/image8.jpg"/><Relationship Id="rId9" Type="http://schemas.openxmlformats.org/officeDocument/2006/relationships/image" Target="../media/image6.jpg"/><Relationship Id="rId1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slide" Target="slide5.xml"/><Relationship Id="rId12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jpg"/><Relationship Id="rId7" Type="http://schemas.openxmlformats.org/officeDocument/2006/relationships/image" Target="../media/image13.jpg"/><Relationship Id="rId12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3.jpg"/><Relationship Id="rId7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slide" Target="slide9.xml"/><Relationship Id="rId4" Type="http://schemas.openxmlformats.org/officeDocument/2006/relationships/image" Target="../media/image4.png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3.jpg"/><Relationship Id="rId12" Type="http://schemas.openxmlformats.org/officeDocument/2006/relationships/slide" Target="slide4.xml"/><Relationship Id="rId2" Type="http://schemas.openxmlformats.org/officeDocument/2006/relationships/image" Target="../media/image5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6.jpg"/><Relationship Id="rId5" Type="http://schemas.openxmlformats.org/officeDocument/2006/relationships/image" Target="../media/image2.jpg"/><Relationship Id="rId15" Type="http://schemas.openxmlformats.org/officeDocument/2006/relationships/slide" Target="slide6.xml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3.jpg"/><Relationship Id="rId12" Type="http://schemas.openxmlformats.org/officeDocument/2006/relationships/slide" Target="slide4.xml"/><Relationship Id="rId2" Type="http://schemas.openxmlformats.org/officeDocument/2006/relationships/image" Target="../media/image5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6.jpg"/><Relationship Id="rId5" Type="http://schemas.openxmlformats.org/officeDocument/2006/relationships/image" Target="../media/image2.jpg"/><Relationship Id="rId15" Type="http://schemas.openxmlformats.org/officeDocument/2006/relationships/slide" Target="slide6.xml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slide" Target="slide6.xml"/><Relationship Id="rId3" Type="http://schemas.openxmlformats.org/officeDocument/2006/relationships/image" Target="../media/image2.jp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jpg"/><Relationship Id="rId9" Type="http://schemas.openxmlformats.org/officeDocument/2006/relationships/image" Target="../media/image23.jp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42" name="TextBox 41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43" name="TextBox 42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18164" y="219075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518166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2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74" y="85725"/>
            <a:ext cx="391421" cy="391421"/>
          </a:xfrm>
          <a:prstGeom prst="ellipse">
            <a:avLst/>
          </a:prstGeom>
        </p:spPr>
      </p:pic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18164" y="219075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518166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99" y="101271"/>
            <a:ext cx="383194" cy="384563"/>
          </a:xfrm>
          <a:prstGeom prst="ellipse">
            <a:avLst/>
          </a:prstGeom>
        </p:spPr>
      </p:pic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18164" y="219075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518166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963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20048"/>
            <a:ext cx="2579669" cy="368524"/>
          </a:xfrm>
          <a:prstGeom prst="rect">
            <a:avLst/>
          </a:prstGeom>
        </p:spPr>
      </p:pic>
      <p:sp>
        <p:nvSpPr>
          <p:cNvPr id="17" name="TextBox 16">
            <a:hlinkClick r:id="rId11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18" name="TextBox 17">
            <a:hlinkClick r:id="rId12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18164" y="219075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8518166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278"/>
            <a:ext cx="9010650" cy="451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351" y="1159329"/>
            <a:ext cx="2584638" cy="3842657"/>
          </a:xfrm>
          <a:prstGeom prst="rect">
            <a:avLst/>
          </a:prstGeom>
          <a:solidFill>
            <a:srgbClr val="FFFFFF"/>
          </a:solidFill>
          <a:ln>
            <a:solidFill>
              <a:srgbClr val="D0CCC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8880" y="126818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Analytics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9785" y="1606740"/>
            <a:ext cx="2137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377" y="1715597"/>
            <a:ext cx="1077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Flood History: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1728" y="3457346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Risk Score: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539" y="3758920"/>
            <a:ext cx="1204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Your area has a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5644" y="404934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Roboto Slab" panose="020B0604020202020204" charset="0"/>
                <a:ea typeface="Roboto Slab" panose="020B0604020202020204" charset="0"/>
              </a:rPr>
              <a:t>69%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5044" y="4546171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of getting flooded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" t="38361" r="61919" b="34556"/>
          <a:stretch/>
        </p:blipFill>
        <p:spPr>
          <a:xfrm>
            <a:off x="190110" y="1968587"/>
            <a:ext cx="1996214" cy="1391131"/>
          </a:xfrm>
          <a:prstGeom prst="rect">
            <a:avLst/>
          </a:prstGeom>
        </p:spPr>
      </p:pic>
      <p:pic>
        <p:nvPicPr>
          <p:cNvPr id="7" name="Picture 6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r="3926"/>
          <a:stretch/>
        </p:blipFill>
        <p:spPr>
          <a:xfrm>
            <a:off x="2487514" y="2664152"/>
            <a:ext cx="264969" cy="4667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41" y="734851"/>
            <a:ext cx="2569548" cy="341912"/>
          </a:xfrm>
          <a:prstGeom prst="rect">
            <a:avLst/>
          </a:prstGeom>
        </p:spPr>
      </p:pic>
      <p:sp>
        <p:nvSpPr>
          <p:cNvPr id="29" name="TextBox 28">
            <a:hlinkClick r:id="rId11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30" name="TextBox 29">
            <a:hlinkClick r:id="rId12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18164" y="219075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518166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6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5044" y="4546171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517C"/>
                </a:solidFill>
                <a:latin typeface="Roboto Slab" panose="020B0604020202020204" charset="0"/>
                <a:ea typeface="Roboto Slab" panose="020B0604020202020204" charset="0"/>
              </a:rPr>
              <a:t>of getting flooded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40058"/>
            <a:ext cx="901065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172"/>
            <a:ext cx="3045811" cy="4531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19" y="617416"/>
            <a:ext cx="2703031" cy="45400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11" y="617416"/>
            <a:ext cx="3261808" cy="4529619"/>
          </a:xfrm>
          <a:prstGeom prst="rect">
            <a:avLst/>
          </a:prstGeom>
        </p:spPr>
      </p:pic>
      <p:sp>
        <p:nvSpPr>
          <p:cNvPr id="18" name="TextBox 17">
            <a:hlinkClick r:id="rId9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19" name="TextBox 18">
            <a:hlinkClick r:id="rId10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18164" y="219075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518166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43"/>
            <a:ext cx="9010650" cy="4510537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0" y="612205"/>
            <a:ext cx="9144000" cy="45243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94178" y="1338169"/>
            <a:ext cx="3520557" cy="200019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36" y="1864549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9037" y="2481270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10249" y="160293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Username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0249" y="221835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7378" y="2894046"/>
            <a:ext cx="2072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Create an account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2894178" y="865354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034" y="2899923"/>
            <a:ext cx="830921" cy="261877"/>
          </a:xfrm>
          <a:prstGeom prst="roundRect">
            <a:avLst/>
          </a:prstGeom>
          <a:solidFill>
            <a:srgbClr val="C8E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sp>
        <p:nvSpPr>
          <p:cNvPr id="35" name="TextBox 34">
            <a:hlinkClick r:id="rId15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36" name="TextBox 35">
            <a:hlinkClick r:id="rId16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18164" y="219075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8518166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8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619125"/>
            <a:ext cx="133350" cy="4524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43"/>
            <a:ext cx="9010650" cy="4510537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0" y="612205"/>
            <a:ext cx="9144000" cy="452437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29"/>
            <a:ext cx="387991" cy="386098"/>
          </a:xfrm>
          <a:prstGeom prst="ellipse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10" name="Picture 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53" r="55026" b="52885"/>
          <a:stretch/>
        </p:blipFill>
        <p:spPr>
          <a:xfrm>
            <a:off x="84286" y="3823607"/>
            <a:ext cx="557971" cy="566057"/>
          </a:xfrm>
          <a:prstGeom prst="ellipse">
            <a:avLst/>
          </a:prstGeom>
          <a:solidFill>
            <a:schemeClr val="tx1">
              <a:alpha val="71000"/>
            </a:schemeClr>
          </a:solidFill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44093"/>
            <a:ext cx="566057" cy="566057"/>
          </a:xfrm>
          <a:prstGeom prst="rect">
            <a:avLst/>
          </a:prstGeom>
          <a:solidFill>
            <a:schemeClr val="tx1">
              <a:alpha val="71000"/>
            </a:schemeClr>
          </a:solidFill>
        </p:spPr>
      </p:pic>
      <p:sp>
        <p:nvSpPr>
          <p:cNvPr id="16" name="Rounded Rectangle 15"/>
          <p:cNvSpPr/>
          <p:nvPr/>
        </p:nvSpPr>
        <p:spPr>
          <a:xfrm>
            <a:off x="2894178" y="1338169"/>
            <a:ext cx="3520557" cy="200019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36" y="1864549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9037" y="2481270"/>
            <a:ext cx="2780919" cy="289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10249" y="160293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Username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0249" y="221835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Password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7378" y="2894046"/>
            <a:ext cx="2072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Create an account</a:t>
            </a:r>
            <a:endParaRPr lang="en-US" sz="1200" u="sng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2" name="TextBox 21">
            <a:hlinkClick r:id="rId14" action="ppaction://hlinksldjump"/>
          </p:cNvPr>
          <p:cNvSpPr txBox="1"/>
          <p:nvPr/>
        </p:nvSpPr>
        <p:spPr>
          <a:xfrm>
            <a:off x="2894178" y="86535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9034" y="2899923"/>
            <a:ext cx="830921" cy="261877"/>
          </a:xfrm>
          <a:prstGeom prst="roundRect">
            <a:avLst/>
          </a:prstGeom>
          <a:solidFill>
            <a:srgbClr val="C8E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sp>
        <p:nvSpPr>
          <p:cNvPr id="26" name="TextBox 25">
            <a:hlinkClick r:id="rId15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29" name="TextBox 28">
            <a:hlinkClick r:id="rId16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18164" y="219075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518166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" y="8572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Aegis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39030" y="85725"/>
            <a:ext cx="0" cy="40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31371"/>
            <a:ext cx="9144000" cy="451212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4" y="93630"/>
            <a:ext cx="387991" cy="386098"/>
          </a:xfrm>
          <a:prstGeom prst="ellipse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95" y="87719"/>
            <a:ext cx="398115" cy="398115"/>
          </a:xfrm>
          <a:prstGeom prst="ellipse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0" y="87433"/>
            <a:ext cx="396983" cy="398401"/>
          </a:xfrm>
          <a:prstGeom prst="ellipse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9091" y="1306146"/>
            <a:ext cx="2897643" cy="2391397"/>
            <a:chOff x="558888" y="1040915"/>
            <a:chExt cx="2897643" cy="2391397"/>
          </a:xfrm>
        </p:grpSpPr>
        <p:sp>
          <p:nvSpPr>
            <p:cNvPr id="5" name="Rectangle 4"/>
            <p:cNvSpPr/>
            <p:nvPr/>
          </p:nvSpPr>
          <p:spPr>
            <a:xfrm>
              <a:off x="558888" y="1040915"/>
              <a:ext cx="2897643" cy="239139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3635" y="1100939"/>
              <a:ext cx="2064483" cy="32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chemeClr val="tx2">
                      <a:lumMod val="1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NDRRMC</a:t>
              </a:r>
              <a:endParaRPr lang="en-PH" sz="1600" dirty="0">
                <a:solidFill>
                  <a:schemeClr val="tx2">
                    <a:lumMod val="1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56" y="1399829"/>
              <a:ext cx="2735765" cy="36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For damage assessment and consolidated reports on government action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3635" y="1754242"/>
              <a:ext cx="2646125" cy="136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Hotlines: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911-1406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912-2665   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912-5668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911-5061 to 64</a:t>
              </a: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67633" y="1100939"/>
              <a:ext cx="399688" cy="337857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037256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365445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7" name="Rounded Rectangle 9"/>
            <p:cNvSpPr/>
            <p:nvPr/>
          </p:nvSpPr>
          <p:spPr>
            <a:xfrm>
              <a:off x="709067" y="2977373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689189" y="1754242"/>
              <a:ext cx="2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1556" y="2755553"/>
              <a:ext cx="26461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Social Media: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0205" y="1988462"/>
              <a:ext cx="161330" cy="16133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183757"/>
              <a:ext cx="161330" cy="16133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2243" y="2373262"/>
              <a:ext cx="161330" cy="16133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575979"/>
              <a:ext cx="161330" cy="16133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3122247" y="1306146"/>
            <a:ext cx="2897643" cy="2391397"/>
            <a:chOff x="558888" y="1040915"/>
            <a:chExt cx="2897643" cy="2391397"/>
          </a:xfrm>
        </p:grpSpPr>
        <p:sp>
          <p:nvSpPr>
            <p:cNvPr id="39" name="Rectangle 38"/>
            <p:cNvSpPr/>
            <p:nvPr/>
          </p:nvSpPr>
          <p:spPr>
            <a:xfrm>
              <a:off x="558888" y="1040915"/>
              <a:ext cx="2897643" cy="239139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3635" y="1100939"/>
              <a:ext cx="2064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 err="1">
                  <a:solidFill>
                    <a:schemeClr val="tx2">
                      <a:lumMod val="1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Pagasa</a:t>
              </a:r>
              <a:endParaRPr lang="en-PH" sz="1600" dirty="0">
                <a:solidFill>
                  <a:schemeClr val="tx2">
                    <a:lumMod val="1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1556" y="1399829"/>
              <a:ext cx="2735765" cy="36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For damage assessment and consolidated reports on government action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635" y="1754242"/>
              <a:ext cx="2646125" cy="136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Hotlines: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911-1406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912-2665   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912-5668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911-5061 to 64</a:t>
              </a: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67633" y="1100939"/>
              <a:ext cx="399688" cy="337857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4" name="Rounded Rectangle 104"/>
            <p:cNvSpPr/>
            <p:nvPr/>
          </p:nvSpPr>
          <p:spPr>
            <a:xfrm>
              <a:off x="1037256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5" name="Rounded Rectangle 105"/>
            <p:cNvSpPr/>
            <p:nvPr/>
          </p:nvSpPr>
          <p:spPr>
            <a:xfrm>
              <a:off x="1365445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6" name="Rounded Rectangle 9"/>
            <p:cNvSpPr/>
            <p:nvPr/>
          </p:nvSpPr>
          <p:spPr>
            <a:xfrm>
              <a:off x="709067" y="2977373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89189" y="1754242"/>
              <a:ext cx="2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31556" y="2755553"/>
              <a:ext cx="26461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Social Media: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0205" y="1988462"/>
              <a:ext cx="161330" cy="1613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183757"/>
              <a:ext cx="161330" cy="1613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2243" y="2373262"/>
              <a:ext cx="161330" cy="1613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575979"/>
              <a:ext cx="161330" cy="16133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145403" y="1306145"/>
            <a:ext cx="2897643" cy="2391397"/>
            <a:chOff x="558888" y="1040915"/>
            <a:chExt cx="2897643" cy="2391397"/>
          </a:xfrm>
        </p:grpSpPr>
        <p:sp>
          <p:nvSpPr>
            <p:cNvPr id="54" name="Rectangle 53"/>
            <p:cNvSpPr/>
            <p:nvPr/>
          </p:nvSpPr>
          <p:spPr>
            <a:xfrm>
              <a:off x="558888" y="1040915"/>
              <a:ext cx="2897643" cy="239139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3635" y="1100939"/>
              <a:ext cx="2064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chemeClr val="tx2">
                      <a:lumMod val="1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PHIVOLCS</a:t>
              </a:r>
              <a:endParaRPr lang="en-PH" sz="1600" dirty="0">
                <a:solidFill>
                  <a:schemeClr val="tx2">
                    <a:lumMod val="1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556" y="1399829"/>
              <a:ext cx="2735765" cy="36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For damage assessment and consolidated reports on government action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3635" y="1754242"/>
              <a:ext cx="2646125" cy="1362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Hotlines: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911-1406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912-2665    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912-5668</a:t>
              </a:r>
            </a:p>
            <a:p>
              <a:pPr>
                <a:lnSpc>
                  <a:spcPct val="150000"/>
                </a:lnSpc>
              </a:pPr>
              <a:r>
                <a:rPr lang="en-PH" sz="900" b="1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(02) 911-5061 to 64</a:t>
              </a: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67633" y="1100939"/>
              <a:ext cx="399688" cy="337857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9" name="Rounded Rectangle 104"/>
            <p:cNvSpPr/>
            <p:nvPr/>
          </p:nvSpPr>
          <p:spPr>
            <a:xfrm>
              <a:off x="1037256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0" name="Rounded Rectangle 105"/>
            <p:cNvSpPr/>
            <p:nvPr/>
          </p:nvSpPr>
          <p:spPr>
            <a:xfrm>
              <a:off x="1365445" y="2980085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1" name="Rounded Rectangle 9"/>
            <p:cNvSpPr/>
            <p:nvPr/>
          </p:nvSpPr>
          <p:spPr>
            <a:xfrm>
              <a:off x="709067" y="2977373"/>
              <a:ext cx="273835" cy="246821"/>
            </a:xfrm>
            <a:prstGeom prst="roundRect">
              <a:avLst>
                <a:gd name="adj" fmla="val 0"/>
              </a:avLst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89189" y="1754242"/>
              <a:ext cx="2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31556" y="2755553"/>
              <a:ext cx="26461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dirty="0">
                  <a:solidFill>
                    <a:schemeClr val="tx1">
                      <a:lumMod val="50000"/>
                    </a:schemeClr>
                  </a:solidFill>
                  <a:latin typeface="Roboto Slab" panose="020B0604020202020204" charset="0"/>
                  <a:ea typeface="Roboto Slab" panose="020B0604020202020204" charset="0"/>
                </a:rPr>
                <a:t>Social Media: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n-PH" b="1" dirty="0"/>
                <a:t> </a:t>
              </a:r>
              <a:endParaRPr lang="en-PH" sz="900" b="1" dirty="0">
                <a:solidFill>
                  <a:schemeClr val="tx1">
                    <a:lumMod val="50000"/>
                  </a:schemeClr>
                </a:solidFill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0205" y="1988462"/>
              <a:ext cx="161330" cy="16133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183757"/>
              <a:ext cx="161330" cy="16133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2243" y="2373262"/>
              <a:ext cx="161330" cy="16133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6351" y="2575979"/>
              <a:ext cx="161330" cy="161330"/>
            </a:xfrm>
            <a:prstGeom prst="rect">
              <a:avLst/>
            </a:prstGeom>
          </p:spPr>
        </p:pic>
      </p:grpSp>
      <p:sp>
        <p:nvSpPr>
          <p:cNvPr id="68" name="TextBox 67">
            <a:hlinkClick r:id="rId13" action="ppaction://hlinksldjump"/>
          </p:cNvPr>
          <p:cNvSpPr txBox="1"/>
          <p:nvPr/>
        </p:nvSpPr>
        <p:spPr>
          <a:xfrm>
            <a:off x="5588516" y="22422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Infographics</a:t>
            </a:r>
          </a:p>
        </p:txBody>
      </p:sp>
      <p:sp>
        <p:nvSpPr>
          <p:cNvPr id="69" name="TextBox 68">
            <a:hlinkClick r:id="rId14" action="ppaction://hlinksldjump"/>
          </p:cNvPr>
          <p:cNvSpPr txBox="1"/>
          <p:nvPr/>
        </p:nvSpPr>
        <p:spPr>
          <a:xfrm>
            <a:off x="6622774" y="22422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Contact Numbers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71221" y="219075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Login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971221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16336" y="169507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518164" y="219075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Sign up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8518166" y="171216"/>
            <a:ext cx="0" cy="309469"/>
          </a:xfrm>
          <a:prstGeom prst="line">
            <a:avLst/>
          </a:prstGeom>
          <a:ln w="127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0395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197</Words>
  <Application>Microsoft Office PowerPoint</Application>
  <PresentationFormat>On-screen Show (16:9)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 Slab</vt:lpstr>
      <vt:lpstr>Roboto</vt:lpstr>
      <vt:lpstr>marina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CBMS  Query Optimization</dc:title>
  <dc:creator>Kurt Aquino</dc:creator>
  <cp:lastModifiedBy>Gelo Matias</cp:lastModifiedBy>
  <cp:revision>119</cp:revision>
  <dcterms:modified xsi:type="dcterms:W3CDTF">2016-09-27T13:19:48Z</dcterms:modified>
</cp:coreProperties>
</file>