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3" r:id="rId3"/>
    <p:sldId id="264" r:id="rId4"/>
    <p:sldId id="259" r:id="rId5"/>
    <p:sldId id="257" r:id="rId6"/>
    <p:sldId id="261" r:id="rId7"/>
    <p:sldId id="269" r:id="rId8"/>
    <p:sldId id="270" r:id="rId9"/>
    <p:sldId id="262" r:id="rId10"/>
    <p:sldId id="271" r:id="rId11"/>
    <p:sldId id="268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039"/>
    <a:srgbClr val="8AC24A"/>
    <a:srgbClr val="00517C"/>
    <a:srgbClr val="D0CC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3.jpg"/><Relationship Id="rId10" Type="http://schemas.openxmlformats.org/officeDocument/2006/relationships/image" Target="../media/image6.jpg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jpg"/><Relationship Id="rId9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3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13.jpg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jpg"/><Relationship Id="rId7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9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9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3577" y="996174"/>
            <a:ext cx="2594517" cy="110769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Oval 1"/>
          <p:cNvSpPr/>
          <p:nvPr/>
        </p:nvSpPr>
        <p:spPr>
          <a:xfrm>
            <a:off x="742880" y="1055648"/>
            <a:ext cx="314978" cy="27699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1057858" y="1055648"/>
            <a:ext cx="206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NDRRMC</a:t>
            </a:r>
            <a:endParaRPr lang="en-PH" dirty="0">
              <a:solidFill>
                <a:schemeClr val="tx1">
                  <a:lumMod val="5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463" y="1494263"/>
            <a:ext cx="1865971" cy="70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706244" y="1332647"/>
            <a:ext cx="241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0" dirty="0">
                <a:latin typeface="Roboto Slab" panose="020B0604020202020204" charset="0"/>
                <a:ea typeface="Roboto Slab" panose="020B0604020202020204" charset="0"/>
              </a:rPr>
              <a:t>For damage assessment and consolidated reports on government action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9167" y="1654003"/>
            <a:ext cx="273389" cy="263913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ounded Rectangle 13"/>
          <p:cNvSpPr/>
          <p:nvPr/>
        </p:nvSpPr>
        <p:spPr>
          <a:xfrm>
            <a:off x="1230756" y="1649623"/>
            <a:ext cx="326167" cy="263913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70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3" y="978354"/>
            <a:ext cx="6688553" cy="4029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6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74" y="85725"/>
            <a:ext cx="391421" cy="391421"/>
          </a:xfrm>
          <a:prstGeom prst="ellipse">
            <a:avLst/>
          </a:prstGeom>
        </p:spPr>
      </p:pic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99" y="101271"/>
            <a:ext cx="383194" cy="384563"/>
          </a:xfrm>
          <a:prstGeom prst="ellipse">
            <a:avLst/>
          </a:prstGeom>
        </p:spPr>
      </p:pic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20048"/>
            <a:ext cx="2579669" cy="368524"/>
          </a:xfrm>
          <a:prstGeom prst="rect">
            <a:avLst/>
          </a:prstGeom>
        </p:spPr>
      </p:pic>
      <p:sp>
        <p:nvSpPr>
          <p:cNvPr id="40" name="TextBox 39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278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351" y="1159329"/>
            <a:ext cx="2584638" cy="3842657"/>
          </a:xfrm>
          <a:prstGeom prst="rect">
            <a:avLst/>
          </a:prstGeom>
          <a:solidFill>
            <a:srgbClr val="FFFFFF"/>
          </a:solidFill>
          <a:ln>
            <a:solidFill>
              <a:srgbClr val="D0CCC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80" y="126818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Analytics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9785" y="1606740"/>
            <a:ext cx="2137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377" y="1715597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Flood History: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728" y="3457346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Risk Score: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539" y="3758920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Your area has a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5644" y="404934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69%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" t="38361" r="61919" b="34556"/>
          <a:stretch/>
        </p:blipFill>
        <p:spPr>
          <a:xfrm>
            <a:off x="190110" y="1968587"/>
            <a:ext cx="1996214" cy="1391131"/>
          </a:xfrm>
          <a:prstGeom prst="rect">
            <a:avLst/>
          </a:prstGeom>
        </p:spPr>
      </p:pic>
      <p:pic>
        <p:nvPicPr>
          <p:cNvPr id="7" name="Picture 6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3926"/>
          <a:stretch/>
        </p:blipFill>
        <p:spPr>
          <a:xfrm>
            <a:off x="2487514" y="2664152"/>
            <a:ext cx="264969" cy="4667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1" y="734851"/>
            <a:ext cx="2569548" cy="341912"/>
          </a:xfrm>
          <a:prstGeom prst="rect">
            <a:avLst/>
          </a:prstGeom>
        </p:spPr>
      </p:pic>
      <p:sp>
        <p:nvSpPr>
          <p:cNvPr id="41" name="TextBox 40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40058"/>
            <a:ext cx="901065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172"/>
            <a:ext cx="3045811" cy="453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19" y="617416"/>
            <a:ext cx="2703031" cy="45400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617416"/>
            <a:ext cx="3261808" cy="4529619"/>
          </a:xfrm>
          <a:prstGeom prst="rect">
            <a:avLst/>
          </a:prstGeom>
        </p:spPr>
      </p:pic>
      <p:sp>
        <p:nvSpPr>
          <p:cNvPr id="39" name="TextBox 38">
            <a:hlinkClick r:id="rId9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0" name="TextBox 39">
            <a:hlinkClick r:id="rId10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6" action="ppaction://hlinksldjump"/>
          </p:cNvPr>
          <p:cNvSpPr txBox="1"/>
          <p:nvPr/>
        </p:nvSpPr>
        <p:spPr>
          <a:xfrm>
            <a:off x="2894178" y="86535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39948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6" action="ppaction://hlinksldjump"/>
          </p:cNvPr>
          <p:cNvSpPr txBox="1"/>
          <p:nvPr/>
        </p:nvSpPr>
        <p:spPr>
          <a:xfrm>
            <a:off x="2894178" y="86535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1478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609476" y="1057219"/>
            <a:ext cx="581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Contact the following for flood related matters: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4322" y="1559323"/>
            <a:ext cx="7769449" cy="8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2007829" y="1793511"/>
            <a:ext cx="477406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NDRRMC hotlines: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911-1406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912-2665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912-5668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911-1873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rgbClr val="00517C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algn="ctr"/>
            <a:r>
              <a:rPr lang="en-US" dirty="0">
                <a:solidFill>
                  <a:srgbClr val="5D9039"/>
                </a:solidFill>
                <a:latin typeface="Roboto Slab" panose="020B0604020202020204" charset="0"/>
                <a:ea typeface="Roboto Slab" panose="020B0604020202020204" charset="0"/>
              </a:rPr>
              <a:t>PAGASA hotline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433-8526</a:t>
            </a:r>
          </a:p>
          <a:p>
            <a:pPr algn="ctr"/>
            <a:endParaRPr lang="en-US" dirty="0">
              <a:solidFill>
                <a:srgbClr val="00517C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algn="ctr"/>
            <a:r>
              <a:rPr lang="en-US" dirty="0">
                <a:solidFill>
                  <a:srgbClr val="5D9039"/>
                </a:solidFill>
                <a:latin typeface="Roboto Slab" panose="020B0604020202020204" charset="0"/>
                <a:ea typeface="Roboto Slab" panose="020B0604020202020204" charset="0"/>
              </a:rPr>
              <a:t>Bureau of Fire Protection (NCR)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117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729-5166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(02) 410-6319 (Regional Director, Information Desk)</a:t>
            </a: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018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156</Words>
  <Application>Microsoft Office PowerPoint</Application>
  <PresentationFormat>On-screen Show (16:9)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Roboto</vt:lpstr>
      <vt:lpstr>marina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CBMS  Query Optimization</dc:title>
  <dc:creator>Kurt Aquino</dc:creator>
  <cp:lastModifiedBy>Gelo Matias</cp:lastModifiedBy>
  <cp:revision>82</cp:revision>
  <dcterms:modified xsi:type="dcterms:W3CDTF">2016-07-05T09:20:21Z</dcterms:modified>
</cp:coreProperties>
</file>